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fd969047274b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aecb6db3d34784"/>
  </p:sldMasterIdLst>
  <p:sldIdLst>
    <p:sldId xmlns:r="http://schemas.openxmlformats.org/officeDocument/2006/relationships" id="256" r:id="Rd175bdf7401c4525"/>
    <p:sldId xmlns:r="http://schemas.openxmlformats.org/officeDocument/2006/relationships" id="257" r:id="Rd5ab0dab20954faf"/>
    <p:sldId xmlns:r="http://schemas.openxmlformats.org/officeDocument/2006/relationships" id="258" r:id="R643d5b1ff740480f"/>
    <p:sldId xmlns:r="http://schemas.openxmlformats.org/officeDocument/2006/relationships" id="259" r:id="R267a55c76d634f0d"/>
    <p:sldId xmlns:r="http://schemas.openxmlformats.org/officeDocument/2006/relationships" id="260" r:id="R0da65a64c6664079"/>
    <p:sldId xmlns:r="http://schemas.openxmlformats.org/officeDocument/2006/relationships" id="261" r:id="R20a337c5f0fa49e6"/>
    <p:sldId xmlns:r="http://schemas.openxmlformats.org/officeDocument/2006/relationships" id="262" r:id="R54680a923c614a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ecb6db3d34784" /><Relationship Type="http://schemas.openxmlformats.org/officeDocument/2006/relationships/slide" Target="/ppt/slides/slide1.xml" Id="Rd175bdf7401c4525" /><Relationship Type="http://schemas.openxmlformats.org/officeDocument/2006/relationships/slide" Target="/ppt/slides/slide2.xml" Id="Rd5ab0dab20954faf" /><Relationship Type="http://schemas.openxmlformats.org/officeDocument/2006/relationships/slide" Target="/ppt/slides/slide3.xml" Id="R643d5b1ff740480f" /><Relationship Type="http://schemas.openxmlformats.org/officeDocument/2006/relationships/slide" Target="/ppt/slides/slide4.xml" Id="R267a55c76d634f0d" /><Relationship Type="http://schemas.openxmlformats.org/officeDocument/2006/relationships/slide" Target="/ppt/slides/slide5.xml" Id="R0da65a64c6664079" /><Relationship Type="http://schemas.openxmlformats.org/officeDocument/2006/relationships/slide" Target="/ppt/slides/slide6.xml" Id="R20a337c5f0fa49e6" /><Relationship Type="http://schemas.openxmlformats.org/officeDocument/2006/relationships/slide" Target="/ppt/slides/slide7.xml" Id="R54680a923c614a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4dcdf64f3f43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8fbf9f2cb420d" /><Relationship Type="http://schemas.openxmlformats.org/officeDocument/2006/relationships/theme" Target="/ppt/slideMasters/theme/theme1.xml" Id="R02316b74eec540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08fbf9f2cb42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83417b3af49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cddf1fb0a4c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342d0139946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feaf62c584d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4176c14dd46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2b49db73e4a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2ff71009940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BOSCON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BOSCON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1 977 172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37 170 344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37 172 458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FIVEL BOSSE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Bosse Fivel, Fürstveien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925 777 617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BOSCON AS</a:t>
            </a:r>
          </a:p>
        </p:txBody>
      </p:sp>
    </p:spTree>
  </p:cSld>
  <p:clrMapOvr>
    <a:masterClrMapping xmlns:a="http://schemas.openxmlformats.org/drawingml/2006/main"/>
  </p:clrMapOvr>
</p:sld>
</file>