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2cd26f004341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2df799b19a4119"/>
  </p:sldMasterIdLst>
  <p:sldIdLst>
    <p:sldId xmlns:r="http://schemas.openxmlformats.org/officeDocument/2006/relationships" id="256" r:id="R1308ba88d24f4182"/>
    <p:sldId xmlns:r="http://schemas.openxmlformats.org/officeDocument/2006/relationships" id="257" r:id="Re08343662c4f48c1"/>
    <p:sldId xmlns:r="http://schemas.openxmlformats.org/officeDocument/2006/relationships" id="258" r:id="R724fbd05b7ed4a42"/>
    <p:sldId xmlns:r="http://schemas.openxmlformats.org/officeDocument/2006/relationships" id="259" r:id="R3c3bd11b2755420b"/>
    <p:sldId xmlns:r="http://schemas.openxmlformats.org/officeDocument/2006/relationships" id="260" r:id="R0dce97f12c1649bd"/>
    <p:sldId xmlns:r="http://schemas.openxmlformats.org/officeDocument/2006/relationships" id="261" r:id="Rcd89607b3e7f47e7"/>
    <p:sldId xmlns:r="http://schemas.openxmlformats.org/officeDocument/2006/relationships" id="262" r:id="R9a91afc9054f40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df799b19a4119" /><Relationship Type="http://schemas.openxmlformats.org/officeDocument/2006/relationships/slide" Target="/ppt/slides/slide1.xml" Id="R1308ba88d24f4182" /><Relationship Type="http://schemas.openxmlformats.org/officeDocument/2006/relationships/slide" Target="/ppt/slides/slide2.xml" Id="Re08343662c4f48c1" /><Relationship Type="http://schemas.openxmlformats.org/officeDocument/2006/relationships/slide" Target="/ppt/slides/slide3.xml" Id="R724fbd05b7ed4a42" /><Relationship Type="http://schemas.openxmlformats.org/officeDocument/2006/relationships/slide" Target="/ppt/slides/slide4.xml" Id="R3c3bd11b2755420b" /><Relationship Type="http://schemas.openxmlformats.org/officeDocument/2006/relationships/slide" Target="/ppt/slides/slide5.xml" Id="R0dce97f12c1649bd" /><Relationship Type="http://schemas.openxmlformats.org/officeDocument/2006/relationships/slide" Target="/ppt/slides/slide6.xml" Id="Rcd89607b3e7f47e7" /><Relationship Type="http://schemas.openxmlformats.org/officeDocument/2006/relationships/slide" Target="/ppt/slides/slide7.xml" Id="R9a91afc9054f40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a679077c6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0b1b2cf6749ef" /><Relationship Type="http://schemas.openxmlformats.org/officeDocument/2006/relationships/theme" Target="/ppt/slideMasters/theme/theme1.xml" Id="Rf1dd39af3c2946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0b1b2cf6749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f14e8bb4849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ae9f9291449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11b00e7424e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abec3b7d2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fc88aa16947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577fe89e04e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0e7ee92d74a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RK REHABILITERING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RK REHABILITERING AS ble etablert [år] og holder til i Ankenes.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KORNELIUSSEN RUNE KARL 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8520 Ankenes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925 777 560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REHABILITERING AS</a:t>
            </a:r>
          </a:p>
        </p:txBody>
      </p:sp>
    </p:spTree>
  </p:cSld>
  <p:clrMapOvr>
    <a:masterClrMapping xmlns:a="http://schemas.openxmlformats.org/drawingml/2006/main"/>
  </p:clrMapOvr>
</p:sld>
</file>