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73b953308d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37e650fa7420e"/>
  </p:sldMasterIdLst>
  <p:sldIdLst>
    <p:sldId xmlns:r="http://schemas.openxmlformats.org/officeDocument/2006/relationships" id="256" r:id="R3f988809214f48ab"/>
    <p:sldId xmlns:r="http://schemas.openxmlformats.org/officeDocument/2006/relationships" id="257" r:id="R302be9ce18a04644"/>
    <p:sldId xmlns:r="http://schemas.openxmlformats.org/officeDocument/2006/relationships" id="258" r:id="Rd9f5a29d532c454d"/>
    <p:sldId xmlns:r="http://schemas.openxmlformats.org/officeDocument/2006/relationships" id="259" r:id="Rc87f8f5384884fea"/>
    <p:sldId xmlns:r="http://schemas.openxmlformats.org/officeDocument/2006/relationships" id="260" r:id="R559669e035d74ed6"/>
    <p:sldId xmlns:r="http://schemas.openxmlformats.org/officeDocument/2006/relationships" id="261" r:id="Ra28bef500c9e4974"/>
    <p:sldId xmlns:r="http://schemas.openxmlformats.org/officeDocument/2006/relationships" id="262" r:id="R05b534fb19aa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37e650fa7420e" /><Relationship Type="http://schemas.openxmlformats.org/officeDocument/2006/relationships/slide" Target="/ppt/slides/slide1.xml" Id="R3f988809214f48ab" /><Relationship Type="http://schemas.openxmlformats.org/officeDocument/2006/relationships/slide" Target="/ppt/slides/slide2.xml" Id="R302be9ce18a04644" /><Relationship Type="http://schemas.openxmlformats.org/officeDocument/2006/relationships/slide" Target="/ppt/slides/slide3.xml" Id="Rd9f5a29d532c454d" /><Relationship Type="http://schemas.openxmlformats.org/officeDocument/2006/relationships/slide" Target="/ppt/slides/slide4.xml" Id="Rc87f8f5384884fea" /><Relationship Type="http://schemas.openxmlformats.org/officeDocument/2006/relationships/slide" Target="/ppt/slides/slide5.xml" Id="R559669e035d74ed6" /><Relationship Type="http://schemas.openxmlformats.org/officeDocument/2006/relationships/slide" Target="/ppt/slides/slide6.xml" Id="Ra28bef500c9e4974" /><Relationship Type="http://schemas.openxmlformats.org/officeDocument/2006/relationships/slide" Target="/ppt/slides/slide7.xml" Id="R05b534fb19aa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9a7f77ab748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566beeb8e47b8" /><Relationship Type="http://schemas.openxmlformats.org/officeDocument/2006/relationships/theme" Target="/ppt/slideMasters/theme/theme1.xml" Id="Rd902f2608f6b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566beeb8e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eb006e4ba49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30742e70d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660f8632f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5ddfc541a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0ca66790c41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23ba727ac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b0e07e449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 SOLUTIONS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HOFF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GSDC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Torvstakken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 SOLUTIONS AS</a:t>
            </a:r>
          </a:p>
        </p:txBody>
      </p:sp>
    </p:spTree>
  </p:cSld>
  <p:clrMapOvr>
    <a:masterClrMapping xmlns:a="http://schemas.openxmlformats.org/drawingml/2006/main"/>
  </p:clrMapOvr>
</p:sld>
</file>