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a2eca515fc42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e4c67e0fe04cb9"/>
  </p:sldMasterIdLst>
  <p:sldIdLst>
    <p:sldId xmlns:r="http://schemas.openxmlformats.org/officeDocument/2006/relationships" id="256" r:id="R3e18bbc4140940b9"/>
    <p:sldId xmlns:r="http://schemas.openxmlformats.org/officeDocument/2006/relationships" id="257" r:id="Rfe3634e8118047c9"/>
    <p:sldId xmlns:r="http://schemas.openxmlformats.org/officeDocument/2006/relationships" id="258" r:id="Rb434bd9c0573444d"/>
    <p:sldId xmlns:r="http://schemas.openxmlformats.org/officeDocument/2006/relationships" id="259" r:id="R70984747571c43aa"/>
    <p:sldId xmlns:r="http://schemas.openxmlformats.org/officeDocument/2006/relationships" id="260" r:id="R624443f162144e60"/>
    <p:sldId xmlns:r="http://schemas.openxmlformats.org/officeDocument/2006/relationships" id="261" r:id="R681fc2b675dd4581"/>
    <p:sldId xmlns:r="http://schemas.openxmlformats.org/officeDocument/2006/relationships" id="262" r:id="R68fc3118d2b44e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e4c67e0fe04cb9" /><Relationship Type="http://schemas.openxmlformats.org/officeDocument/2006/relationships/slide" Target="/ppt/slides/slide1.xml" Id="R3e18bbc4140940b9" /><Relationship Type="http://schemas.openxmlformats.org/officeDocument/2006/relationships/slide" Target="/ppt/slides/slide2.xml" Id="Rfe3634e8118047c9" /><Relationship Type="http://schemas.openxmlformats.org/officeDocument/2006/relationships/slide" Target="/ppt/slides/slide3.xml" Id="Rb434bd9c0573444d" /><Relationship Type="http://schemas.openxmlformats.org/officeDocument/2006/relationships/slide" Target="/ppt/slides/slide4.xml" Id="R70984747571c43aa" /><Relationship Type="http://schemas.openxmlformats.org/officeDocument/2006/relationships/slide" Target="/ppt/slides/slide5.xml" Id="R624443f162144e60" /><Relationship Type="http://schemas.openxmlformats.org/officeDocument/2006/relationships/slide" Target="/ppt/slides/slide6.xml" Id="R681fc2b675dd4581" /><Relationship Type="http://schemas.openxmlformats.org/officeDocument/2006/relationships/slide" Target="/ppt/slides/slide7.xml" Id="R68fc3118d2b44e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4113894ee244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021e20f8b409c" /><Relationship Type="http://schemas.openxmlformats.org/officeDocument/2006/relationships/theme" Target="/ppt/slideMasters/theme/theme1.xml" Id="R30c43db3417548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0021e20f8b40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985e1719a4e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e3f447fe84c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978cdb8c94c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e649d26af46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769c5655b4b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6ec8604f74c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1eba0398f4e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NISSEDAL NÆRINGSBYGG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NISSEDAL NÆRINGSBYGG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NISSEDAL NÆRINGSBYGG AS ble etablert [år] og holder til i Treungen.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NISSEDAL NÆRINGSBYGG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NISSEDAL NÆRINGSBYGG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NISSEDAL NÆRINGSBYGG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444 850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216 427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1 031 811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3 692 404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NISSEDAL NÆRINGSBYGG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 HALVOR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NOR-MER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SKÅLI TORE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NISSEDAL NÆRINGSBYGG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Fjonevegen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3855 Treungen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925 776 513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NISSEDAL NÆRINGSBYGG AS</a:t>
            </a:r>
          </a:p>
        </p:txBody>
      </p:sp>
    </p:spTree>
  </p:cSld>
  <p:clrMapOvr>
    <a:masterClrMapping xmlns:a="http://schemas.openxmlformats.org/drawingml/2006/main"/>
  </p:clrMapOvr>
</p:sld>
</file>