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2f759be5eb49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6facbacd394841"/>
  </p:sldMasterIdLst>
  <p:sldIdLst>
    <p:sldId xmlns:r="http://schemas.openxmlformats.org/officeDocument/2006/relationships" id="256" r:id="R065f82f158d34fa5"/>
    <p:sldId xmlns:r="http://schemas.openxmlformats.org/officeDocument/2006/relationships" id="257" r:id="Rb3f995a7840e4574"/>
    <p:sldId xmlns:r="http://schemas.openxmlformats.org/officeDocument/2006/relationships" id="258" r:id="Ra453a09c08504ecf"/>
    <p:sldId xmlns:r="http://schemas.openxmlformats.org/officeDocument/2006/relationships" id="259" r:id="R2c6976de7d57492f"/>
    <p:sldId xmlns:r="http://schemas.openxmlformats.org/officeDocument/2006/relationships" id="260" r:id="R8de60bf1a25c4c13"/>
    <p:sldId xmlns:r="http://schemas.openxmlformats.org/officeDocument/2006/relationships" id="261" r:id="R1772d3010ebb48af"/>
    <p:sldId xmlns:r="http://schemas.openxmlformats.org/officeDocument/2006/relationships" id="262" r:id="R7d61c179e00440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6facbacd394841" /><Relationship Type="http://schemas.openxmlformats.org/officeDocument/2006/relationships/slide" Target="/ppt/slides/slide1.xml" Id="R065f82f158d34fa5" /><Relationship Type="http://schemas.openxmlformats.org/officeDocument/2006/relationships/slide" Target="/ppt/slides/slide2.xml" Id="Rb3f995a7840e4574" /><Relationship Type="http://schemas.openxmlformats.org/officeDocument/2006/relationships/slide" Target="/ppt/slides/slide3.xml" Id="Ra453a09c08504ecf" /><Relationship Type="http://schemas.openxmlformats.org/officeDocument/2006/relationships/slide" Target="/ppt/slides/slide4.xml" Id="R2c6976de7d57492f" /><Relationship Type="http://schemas.openxmlformats.org/officeDocument/2006/relationships/slide" Target="/ppt/slides/slide5.xml" Id="R8de60bf1a25c4c13" /><Relationship Type="http://schemas.openxmlformats.org/officeDocument/2006/relationships/slide" Target="/ppt/slides/slide6.xml" Id="R1772d3010ebb48af" /><Relationship Type="http://schemas.openxmlformats.org/officeDocument/2006/relationships/slide" Target="/ppt/slides/slide7.xml" Id="R7d61c179e00440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12500baf9240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72cb9a9054d1a" /><Relationship Type="http://schemas.openxmlformats.org/officeDocument/2006/relationships/theme" Target="/ppt/slideMasters/theme/theme1.xml" Id="Re3524e4920884a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572cb9a9054d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9aaa82dac4a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be75f3b5a4a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e8d3d8b6c4d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5defdc7a746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276fffa6f4e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c947ce6d946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90f5042ce44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WILD GEAR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WILD GEAR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WILD GEAR AS ble etablert [år] og holder til i Slemmestad.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WILD GEAR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WILD GEAR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WILD GEAR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−145 185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−182 995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−160 996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213 600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WILD GEAR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FANTASTISK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HILSTRØM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LICINA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M.ANDRESEN HOLDING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WILD GEAR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Tåjeveien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3470 Slemmestad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925 776 041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WILD GEAR AS</a:t>
            </a:r>
          </a:p>
        </p:txBody>
      </p:sp>
    </p:spTree>
  </p:cSld>
  <p:clrMapOvr>
    <a:masterClrMapping xmlns:a="http://schemas.openxmlformats.org/drawingml/2006/main"/>
  </p:clrMapOvr>
</p:sld>
</file>