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94a863a89b43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6765ed9c2a4101"/>
  </p:sldMasterIdLst>
  <p:sldIdLst>
    <p:sldId xmlns:r="http://schemas.openxmlformats.org/officeDocument/2006/relationships" id="256" r:id="Rfc7c5fa48c98434b"/>
    <p:sldId xmlns:r="http://schemas.openxmlformats.org/officeDocument/2006/relationships" id="257" r:id="Rcbafc70a58924cce"/>
    <p:sldId xmlns:r="http://schemas.openxmlformats.org/officeDocument/2006/relationships" id="258" r:id="R327f065178bd494c"/>
    <p:sldId xmlns:r="http://schemas.openxmlformats.org/officeDocument/2006/relationships" id="259" r:id="Rafdcc0831b9c487e"/>
    <p:sldId xmlns:r="http://schemas.openxmlformats.org/officeDocument/2006/relationships" id="260" r:id="R588395e7203b423a"/>
    <p:sldId xmlns:r="http://schemas.openxmlformats.org/officeDocument/2006/relationships" id="261" r:id="Rf70df38b8b1a4381"/>
    <p:sldId xmlns:r="http://schemas.openxmlformats.org/officeDocument/2006/relationships" id="262" r:id="Ra9ab787dd9a84a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6765ed9c2a4101" /><Relationship Type="http://schemas.openxmlformats.org/officeDocument/2006/relationships/slide" Target="/ppt/slides/slide1.xml" Id="Rfc7c5fa48c98434b" /><Relationship Type="http://schemas.openxmlformats.org/officeDocument/2006/relationships/slide" Target="/ppt/slides/slide2.xml" Id="Rcbafc70a58924cce" /><Relationship Type="http://schemas.openxmlformats.org/officeDocument/2006/relationships/slide" Target="/ppt/slides/slide3.xml" Id="R327f065178bd494c" /><Relationship Type="http://schemas.openxmlformats.org/officeDocument/2006/relationships/slide" Target="/ppt/slides/slide4.xml" Id="Rafdcc0831b9c487e" /><Relationship Type="http://schemas.openxmlformats.org/officeDocument/2006/relationships/slide" Target="/ppt/slides/slide5.xml" Id="R588395e7203b423a" /><Relationship Type="http://schemas.openxmlformats.org/officeDocument/2006/relationships/slide" Target="/ppt/slides/slide6.xml" Id="Rf70df38b8b1a4381" /><Relationship Type="http://schemas.openxmlformats.org/officeDocument/2006/relationships/slide" Target="/ppt/slides/slide7.xml" Id="Ra9ab787dd9a84a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b38ca1ece49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cafae274c4552" /><Relationship Type="http://schemas.openxmlformats.org/officeDocument/2006/relationships/theme" Target="/ppt/slideMasters/theme/theme1.xml" Id="R491d650d37154c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6cafae274c45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7ab04253540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f595911804b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9049fc21247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a2f41d6a34c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252e9873c4a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53f67b50a4c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cf5733bdc4f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APLYSIA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APLYSIA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6 002 730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46 962 222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47 329 316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MARHAUG HANNE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Adviso Advokatfirma AS, Rasmus Rønnebergs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925 768 421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