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cc8401b8348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1112aa31fe46e5"/>
  </p:sldMasterIdLst>
  <p:sldIdLst>
    <p:sldId xmlns:r="http://schemas.openxmlformats.org/officeDocument/2006/relationships" id="256" r:id="Rf14b259ec7154611"/>
    <p:sldId xmlns:r="http://schemas.openxmlformats.org/officeDocument/2006/relationships" id="257" r:id="R315bc5aac5b04831"/>
    <p:sldId xmlns:r="http://schemas.openxmlformats.org/officeDocument/2006/relationships" id="258" r:id="R973c98e790b744c6"/>
    <p:sldId xmlns:r="http://schemas.openxmlformats.org/officeDocument/2006/relationships" id="259" r:id="Rd6488942b57042e6"/>
    <p:sldId xmlns:r="http://schemas.openxmlformats.org/officeDocument/2006/relationships" id="260" r:id="R317e5f6ecf744d3e"/>
    <p:sldId xmlns:r="http://schemas.openxmlformats.org/officeDocument/2006/relationships" id="261" r:id="R539a454a221b4b5e"/>
    <p:sldId xmlns:r="http://schemas.openxmlformats.org/officeDocument/2006/relationships" id="262" r:id="Rfeec4fd4c68f4e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112aa31fe46e5" /><Relationship Type="http://schemas.openxmlformats.org/officeDocument/2006/relationships/slide" Target="/ppt/slides/slide1.xml" Id="Rf14b259ec7154611" /><Relationship Type="http://schemas.openxmlformats.org/officeDocument/2006/relationships/slide" Target="/ppt/slides/slide2.xml" Id="R315bc5aac5b04831" /><Relationship Type="http://schemas.openxmlformats.org/officeDocument/2006/relationships/slide" Target="/ppt/slides/slide3.xml" Id="R973c98e790b744c6" /><Relationship Type="http://schemas.openxmlformats.org/officeDocument/2006/relationships/slide" Target="/ppt/slides/slide4.xml" Id="Rd6488942b57042e6" /><Relationship Type="http://schemas.openxmlformats.org/officeDocument/2006/relationships/slide" Target="/ppt/slides/slide5.xml" Id="R317e5f6ecf744d3e" /><Relationship Type="http://schemas.openxmlformats.org/officeDocument/2006/relationships/slide" Target="/ppt/slides/slide6.xml" Id="R539a454a221b4b5e" /><Relationship Type="http://schemas.openxmlformats.org/officeDocument/2006/relationships/slide" Target="/ppt/slides/slide7.xml" Id="Rfeec4fd4c68f4e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31d3204ab4c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f7f966fde4968" /><Relationship Type="http://schemas.openxmlformats.org/officeDocument/2006/relationships/theme" Target="/ppt/slideMasters/theme/theme1.xml" Id="Rd819f6ec21ca40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9f7f966fde49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8f1e2a24642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315e6eccd47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27d485f074f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b22e68bdf4d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e0495032c4b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98097718141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1bb3b7fc54e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HAVE HOLDING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10 526 853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GJERDE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Blåberget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925 761 699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HAVE HOLDING AS</a:t>
            </a:r>
          </a:p>
        </p:txBody>
      </p:sp>
    </p:spTree>
  </p:cSld>
  <p:clrMapOvr>
    <a:masterClrMapping xmlns:a="http://schemas.openxmlformats.org/drawingml/2006/main"/>
  </p:clrMapOvr>
</p:sld>
</file>