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9fd805d4794a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63359b7be48e3"/>
  </p:sldMasterIdLst>
  <p:sldIdLst>
    <p:sldId xmlns:r="http://schemas.openxmlformats.org/officeDocument/2006/relationships" id="256" r:id="Rf45e6f5f01424205"/>
    <p:sldId xmlns:r="http://schemas.openxmlformats.org/officeDocument/2006/relationships" id="257" r:id="R01d79df797cf4cb8"/>
    <p:sldId xmlns:r="http://schemas.openxmlformats.org/officeDocument/2006/relationships" id="258" r:id="Rc3a54747b1c04df3"/>
    <p:sldId xmlns:r="http://schemas.openxmlformats.org/officeDocument/2006/relationships" id="259" r:id="R147373f7976642cd"/>
    <p:sldId xmlns:r="http://schemas.openxmlformats.org/officeDocument/2006/relationships" id="260" r:id="R75156fa919f94861"/>
    <p:sldId xmlns:r="http://schemas.openxmlformats.org/officeDocument/2006/relationships" id="261" r:id="Rf628746c30334b01"/>
    <p:sldId xmlns:r="http://schemas.openxmlformats.org/officeDocument/2006/relationships" id="262" r:id="R4efc5dae4b5840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63359b7be48e3" /><Relationship Type="http://schemas.openxmlformats.org/officeDocument/2006/relationships/slide" Target="/ppt/slides/slide1.xml" Id="Rf45e6f5f01424205" /><Relationship Type="http://schemas.openxmlformats.org/officeDocument/2006/relationships/slide" Target="/ppt/slides/slide2.xml" Id="R01d79df797cf4cb8" /><Relationship Type="http://schemas.openxmlformats.org/officeDocument/2006/relationships/slide" Target="/ppt/slides/slide3.xml" Id="Rc3a54747b1c04df3" /><Relationship Type="http://schemas.openxmlformats.org/officeDocument/2006/relationships/slide" Target="/ppt/slides/slide4.xml" Id="R147373f7976642cd" /><Relationship Type="http://schemas.openxmlformats.org/officeDocument/2006/relationships/slide" Target="/ppt/slides/slide5.xml" Id="R75156fa919f94861" /><Relationship Type="http://schemas.openxmlformats.org/officeDocument/2006/relationships/slide" Target="/ppt/slides/slide6.xml" Id="Rf628746c30334b01" /><Relationship Type="http://schemas.openxmlformats.org/officeDocument/2006/relationships/slide" Target="/ppt/slides/slide7.xml" Id="R4efc5dae4b5840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8039cc6fe45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b1ad8550244b0" /><Relationship Type="http://schemas.openxmlformats.org/officeDocument/2006/relationships/theme" Target="/ppt/slideMasters/theme/theme1.xml" Id="R71c82800e44245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4b1ad85502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fc62803cc4f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7135ad7ad4a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511df027445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b18d7548540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df2a3811745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2a896bb9c41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0aecaddaa4c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245 891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2 422 926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2 928 138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SANDVIKEN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Mats Andersen, Salmsv M. Jantzens pl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925 761 419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MSA AS</a:t>
            </a:r>
          </a:p>
        </p:txBody>
      </p:sp>
    </p:spTree>
  </p:cSld>
  <p:clrMapOvr>
    <a:masterClrMapping xmlns:a="http://schemas.openxmlformats.org/drawingml/2006/main"/>
  </p:clrMapOvr>
</p:sld>
</file>