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818120afc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90606346443e4"/>
  </p:sldMasterIdLst>
  <p:sldIdLst>
    <p:sldId xmlns:r="http://schemas.openxmlformats.org/officeDocument/2006/relationships" id="256" r:id="R267d60ed73cb4af6"/>
    <p:sldId xmlns:r="http://schemas.openxmlformats.org/officeDocument/2006/relationships" id="257" r:id="Rf7d8dc63134244b8"/>
    <p:sldId xmlns:r="http://schemas.openxmlformats.org/officeDocument/2006/relationships" id="258" r:id="R4d2cf6af83f64a0d"/>
    <p:sldId xmlns:r="http://schemas.openxmlformats.org/officeDocument/2006/relationships" id="259" r:id="R78bd8e33518a4c45"/>
    <p:sldId xmlns:r="http://schemas.openxmlformats.org/officeDocument/2006/relationships" id="260" r:id="R65d093dcb34f422c"/>
    <p:sldId xmlns:r="http://schemas.openxmlformats.org/officeDocument/2006/relationships" id="261" r:id="R0c44e97d4c304680"/>
    <p:sldId xmlns:r="http://schemas.openxmlformats.org/officeDocument/2006/relationships" id="262" r:id="Ra283d23fe08d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90606346443e4" /><Relationship Type="http://schemas.openxmlformats.org/officeDocument/2006/relationships/slide" Target="/ppt/slides/slide1.xml" Id="R267d60ed73cb4af6" /><Relationship Type="http://schemas.openxmlformats.org/officeDocument/2006/relationships/slide" Target="/ppt/slides/slide2.xml" Id="Rf7d8dc63134244b8" /><Relationship Type="http://schemas.openxmlformats.org/officeDocument/2006/relationships/slide" Target="/ppt/slides/slide3.xml" Id="R4d2cf6af83f64a0d" /><Relationship Type="http://schemas.openxmlformats.org/officeDocument/2006/relationships/slide" Target="/ppt/slides/slide4.xml" Id="R78bd8e33518a4c45" /><Relationship Type="http://schemas.openxmlformats.org/officeDocument/2006/relationships/slide" Target="/ppt/slides/slide5.xml" Id="R65d093dcb34f422c" /><Relationship Type="http://schemas.openxmlformats.org/officeDocument/2006/relationships/slide" Target="/ppt/slides/slide6.xml" Id="R0c44e97d4c304680" /><Relationship Type="http://schemas.openxmlformats.org/officeDocument/2006/relationships/slide" Target="/ppt/slides/slide7.xml" Id="Ra283d23fe08d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5fe6c05d2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7cfe486ea4e2f" /><Relationship Type="http://schemas.openxmlformats.org/officeDocument/2006/relationships/theme" Target="/ppt/slideMasters/theme/theme1.xml" Id="R9aeb2903ef7e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c7cfe486ea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f982b584d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b673e03c3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4bee66a7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98a5e0fb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c19a493aa46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d5c30d4d49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079d61f4e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CULTURAL DESIGN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CULTURAL DESIGN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KASPER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Aalls gate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CULTURAL DESIGN HOLDING AS</a:t>
            </a:r>
          </a:p>
        </p:txBody>
      </p:sp>
    </p:spTree>
  </p:cSld>
  <p:clrMapOvr>
    <a:masterClrMapping xmlns:a="http://schemas.openxmlformats.org/drawingml/2006/main"/>
  </p:clrMapOvr>
</p:sld>
</file>