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be88e3b0e144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4c38ed67d7431b"/>
  </p:sldMasterIdLst>
  <p:sldIdLst>
    <p:sldId xmlns:r="http://schemas.openxmlformats.org/officeDocument/2006/relationships" id="256" r:id="R512b4b2674c24d1a"/>
    <p:sldId xmlns:r="http://schemas.openxmlformats.org/officeDocument/2006/relationships" id="257" r:id="R66435e48329d45fa"/>
    <p:sldId xmlns:r="http://schemas.openxmlformats.org/officeDocument/2006/relationships" id="258" r:id="R5b8da67aecc24cca"/>
    <p:sldId xmlns:r="http://schemas.openxmlformats.org/officeDocument/2006/relationships" id="259" r:id="R2ae339c8d6d34546"/>
    <p:sldId xmlns:r="http://schemas.openxmlformats.org/officeDocument/2006/relationships" id="260" r:id="Rd7b023b104344d95"/>
    <p:sldId xmlns:r="http://schemas.openxmlformats.org/officeDocument/2006/relationships" id="261" r:id="Re45edfd2713c4fe5"/>
    <p:sldId xmlns:r="http://schemas.openxmlformats.org/officeDocument/2006/relationships" id="262" r:id="R7e4bc37f373d47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4c38ed67d7431b" /><Relationship Type="http://schemas.openxmlformats.org/officeDocument/2006/relationships/slide" Target="/ppt/slides/slide1.xml" Id="R512b4b2674c24d1a" /><Relationship Type="http://schemas.openxmlformats.org/officeDocument/2006/relationships/slide" Target="/ppt/slides/slide2.xml" Id="R66435e48329d45fa" /><Relationship Type="http://schemas.openxmlformats.org/officeDocument/2006/relationships/slide" Target="/ppt/slides/slide3.xml" Id="R5b8da67aecc24cca" /><Relationship Type="http://schemas.openxmlformats.org/officeDocument/2006/relationships/slide" Target="/ppt/slides/slide4.xml" Id="R2ae339c8d6d34546" /><Relationship Type="http://schemas.openxmlformats.org/officeDocument/2006/relationships/slide" Target="/ppt/slides/slide5.xml" Id="Rd7b023b104344d95" /><Relationship Type="http://schemas.openxmlformats.org/officeDocument/2006/relationships/slide" Target="/ppt/slides/slide6.xml" Id="Re45edfd2713c4fe5" /><Relationship Type="http://schemas.openxmlformats.org/officeDocument/2006/relationships/slide" Target="/ppt/slides/slide7.xml" Id="R7e4bc37f373d47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fb133a8e454b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6f8a2c5d744a7" /><Relationship Type="http://schemas.openxmlformats.org/officeDocument/2006/relationships/theme" Target="/ppt/slideMasters/theme/theme1.xml" Id="R6326b26a0ac341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26f8a2c5d744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aa3775fd247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5f75fa7ee4b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ed4b3b93c41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6b6215164f4c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f62329cc764e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701f7638f247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2712cdf3c4c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NSRRE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NSRRE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−97 750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31 117 900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31 261 025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SOUTH ROCK INTERNATIONAL S.A.M.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925 758 205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NSRRE AS</a:t>
            </a:r>
          </a:p>
        </p:txBody>
      </p:sp>
    </p:spTree>
  </p:cSld>
  <p:clrMapOvr>
    <a:masterClrMapping xmlns:a="http://schemas.openxmlformats.org/drawingml/2006/main"/>
  </p:clrMapOvr>
</p:sld>
</file>