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a25c384894d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82422e7c23485e"/>
  </p:sldMasterIdLst>
  <p:sldIdLst>
    <p:sldId xmlns:r="http://schemas.openxmlformats.org/officeDocument/2006/relationships" id="256" r:id="R1c25c0b2214446d7"/>
    <p:sldId xmlns:r="http://schemas.openxmlformats.org/officeDocument/2006/relationships" id="257" r:id="R0500b695fdea419b"/>
    <p:sldId xmlns:r="http://schemas.openxmlformats.org/officeDocument/2006/relationships" id="258" r:id="R56d00bb10d794ef5"/>
    <p:sldId xmlns:r="http://schemas.openxmlformats.org/officeDocument/2006/relationships" id="259" r:id="Re2f0177b04db41b7"/>
    <p:sldId xmlns:r="http://schemas.openxmlformats.org/officeDocument/2006/relationships" id="260" r:id="Rcc77883daf1f47bb"/>
    <p:sldId xmlns:r="http://schemas.openxmlformats.org/officeDocument/2006/relationships" id="261" r:id="R5125b1cf18924794"/>
    <p:sldId xmlns:r="http://schemas.openxmlformats.org/officeDocument/2006/relationships" id="262" r:id="Rdfaddb49b347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2422e7c23485e" /><Relationship Type="http://schemas.openxmlformats.org/officeDocument/2006/relationships/slide" Target="/ppt/slides/slide1.xml" Id="R1c25c0b2214446d7" /><Relationship Type="http://schemas.openxmlformats.org/officeDocument/2006/relationships/slide" Target="/ppt/slides/slide2.xml" Id="R0500b695fdea419b" /><Relationship Type="http://schemas.openxmlformats.org/officeDocument/2006/relationships/slide" Target="/ppt/slides/slide3.xml" Id="R56d00bb10d794ef5" /><Relationship Type="http://schemas.openxmlformats.org/officeDocument/2006/relationships/slide" Target="/ppt/slides/slide4.xml" Id="Re2f0177b04db41b7" /><Relationship Type="http://schemas.openxmlformats.org/officeDocument/2006/relationships/slide" Target="/ppt/slides/slide5.xml" Id="Rcc77883daf1f47bb" /><Relationship Type="http://schemas.openxmlformats.org/officeDocument/2006/relationships/slide" Target="/ppt/slides/slide6.xml" Id="R5125b1cf18924794" /><Relationship Type="http://schemas.openxmlformats.org/officeDocument/2006/relationships/slide" Target="/ppt/slides/slide7.xml" Id="Rdfaddb49b347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3a9ea4ec540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bd503a03d4138" /><Relationship Type="http://schemas.openxmlformats.org/officeDocument/2006/relationships/theme" Target="/ppt/slideMasters/theme/theme1.xml" Id="R020ff68b361745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5bd503a03d41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c2f1fccd94c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725f87dfb40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83bc33082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1e946e65448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bdcc49b664b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e59224c65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8e8269df64d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 HOLDING AS ble etablert [år] og holder til i Kjølsdalen.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4 875 257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KJØLLESDAL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AARDAL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SHAMAT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6776 Kjølsdalen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925 758 035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HOLDING AS</a:t>
            </a:r>
          </a:p>
        </p:txBody>
      </p:sp>
    </p:spTree>
  </p:cSld>
  <p:clrMapOvr>
    <a:masterClrMapping xmlns:a="http://schemas.openxmlformats.org/drawingml/2006/main"/>
  </p:clrMapOvr>
</p:sld>
</file>