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c08855a9e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f4f3144ec40ad"/>
  </p:sldMasterIdLst>
  <p:sldIdLst>
    <p:sldId xmlns:r="http://schemas.openxmlformats.org/officeDocument/2006/relationships" id="256" r:id="R4e5c77aeea6d4fdd"/>
    <p:sldId xmlns:r="http://schemas.openxmlformats.org/officeDocument/2006/relationships" id="257" r:id="R39a5179434b44d14"/>
    <p:sldId xmlns:r="http://schemas.openxmlformats.org/officeDocument/2006/relationships" id="258" r:id="R7879ed2e177d4f6a"/>
    <p:sldId xmlns:r="http://schemas.openxmlformats.org/officeDocument/2006/relationships" id="259" r:id="Rdee7600696f04967"/>
    <p:sldId xmlns:r="http://schemas.openxmlformats.org/officeDocument/2006/relationships" id="260" r:id="Rb4691bd83ca0472d"/>
    <p:sldId xmlns:r="http://schemas.openxmlformats.org/officeDocument/2006/relationships" id="261" r:id="Rb7dfcf56befa4dc5"/>
    <p:sldId xmlns:r="http://schemas.openxmlformats.org/officeDocument/2006/relationships" id="262" r:id="R6b0914979e7a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f4f3144ec40ad" /><Relationship Type="http://schemas.openxmlformats.org/officeDocument/2006/relationships/slide" Target="/ppt/slides/slide1.xml" Id="R4e5c77aeea6d4fdd" /><Relationship Type="http://schemas.openxmlformats.org/officeDocument/2006/relationships/slide" Target="/ppt/slides/slide2.xml" Id="R39a5179434b44d14" /><Relationship Type="http://schemas.openxmlformats.org/officeDocument/2006/relationships/slide" Target="/ppt/slides/slide3.xml" Id="R7879ed2e177d4f6a" /><Relationship Type="http://schemas.openxmlformats.org/officeDocument/2006/relationships/slide" Target="/ppt/slides/slide4.xml" Id="Rdee7600696f04967" /><Relationship Type="http://schemas.openxmlformats.org/officeDocument/2006/relationships/slide" Target="/ppt/slides/slide5.xml" Id="Rb4691bd83ca0472d" /><Relationship Type="http://schemas.openxmlformats.org/officeDocument/2006/relationships/slide" Target="/ppt/slides/slide6.xml" Id="Rb7dfcf56befa4dc5" /><Relationship Type="http://schemas.openxmlformats.org/officeDocument/2006/relationships/slide" Target="/ppt/slides/slide7.xml" Id="R6b0914979e7a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54cf23ac3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244a13c354455" /><Relationship Type="http://schemas.openxmlformats.org/officeDocument/2006/relationships/theme" Target="/ppt/slideMasters/theme/theme1.xml" Id="Rafe5b7d6d319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f244a13c3544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f5e357ed74c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d6a2f955b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7a3c04136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3139c7e7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509e70ba2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fecdc01042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192f78cd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HALLAND HOLDING AS ble etablert [år] og holder til i Førde I Hordaland.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Solheimslio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5555 Førde I Hordaland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925 758 019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