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66eec034be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42065c0b840ec"/>
  </p:sldMasterIdLst>
  <p:sldIdLst>
    <p:sldId xmlns:r="http://schemas.openxmlformats.org/officeDocument/2006/relationships" id="256" r:id="R0c95517b4ab944db"/>
    <p:sldId xmlns:r="http://schemas.openxmlformats.org/officeDocument/2006/relationships" id="257" r:id="R58140818ea3149d0"/>
    <p:sldId xmlns:r="http://schemas.openxmlformats.org/officeDocument/2006/relationships" id="258" r:id="Rdc13854cd0b049f6"/>
    <p:sldId xmlns:r="http://schemas.openxmlformats.org/officeDocument/2006/relationships" id="259" r:id="Re2ecd605c5ef4cb9"/>
    <p:sldId xmlns:r="http://schemas.openxmlformats.org/officeDocument/2006/relationships" id="260" r:id="R206f1a2da2974f69"/>
    <p:sldId xmlns:r="http://schemas.openxmlformats.org/officeDocument/2006/relationships" id="261" r:id="R05a923bec77b4465"/>
    <p:sldId xmlns:r="http://schemas.openxmlformats.org/officeDocument/2006/relationships" id="262" r:id="R23abf637595e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42065c0b840ec" /><Relationship Type="http://schemas.openxmlformats.org/officeDocument/2006/relationships/slide" Target="/ppt/slides/slide1.xml" Id="R0c95517b4ab944db" /><Relationship Type="http://schemas.openxmlformats.org/officeDocument/2006/relationships/slide" Target="/ppt/slides/slide2.xml" Id="R58140818ea3149d0" /><Relationship Type="http://schemas.openxmlformats.org/officeDocument/2006/relationships/slide" Target="/ppt/slides/slide3.xml" Id="Rdc13854cd0b049f6" /><Relationship Type="http://schemas.openxmlformats.org/officeDocument/2006/relationships/slide" Target="/ppt/slides/slide4.xml" Id="Re2ecd605c5ef4cb9" /><Relationship Type="http://schemas.openxmlformats.org/officeDocument/2006/relationships/slide" Target="/ppt/slides/slide5.xml" Id="R206f1a2da2974f69" /><Relationship Type="http://schemas.openxmlformats.org/officeDocument/2006/relationships/slide" Target="/ppt/slides/slide6.xml" Id="R05a923bec77b4465" /><Relationship Type="http://schemas.openxmlformats.org/officeDocument/2006/relationships/slide" Target="/ppt/slides/slide7.xml" Id="R23abf637595e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2657ad293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97fffbfbd449f" /><Relationship Type="http://schemas.openxmlformats.org/officeDocument/2006/relationships/theme" Target="/ppt/slideMasters/theme/theme1.xml" Id="Rc7f0041558e1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97fffbfbd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eaa6c161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e49fa3ba4e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585f52c34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2f707417a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080a59d68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42a10116b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ff462f931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HAAKON 7S GATE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7S GATE 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104 743 009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247 291 356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 PROJECT FINANCE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Frydenbergveien 46B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925 758 000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HAAKON 7S GATE 6 AS</a:t>
            </a:r>
          </a:p>
        </p:txBody>
      </p:sp>
    </p:spTree>
  </p:cSld>
  <p:clrMapOvr>
    <a:masterClrMapping xmlns:a="http://schemas.openxmlformats.org/drawingml/2006/main"/>
  </p:clrMapOvr>
</p:sld>
</file>