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8289dd155449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a0ffff81a84a6d"/>
  </p:sldMasterIdLst>
  <p:sldIdLst>
    <p:sldId xmlns:r="http://schemas.openxmlformats.org/officeDocument/2006/relationships" id="256" r:id="R1a2df1b70f6247a6"/>
    <p:sldId xmlns:r="http://schemas.openxmlformats.org/officeDocument/2006/relationships" id="257" r:id="Rc7f6caa0885c40ca"/>
    <p:sldId xmlns:r="http://schemas.openxmlformats.org/officeDocument/2006/relationships" id="258" r:id="R6742df6e61a04c7c"/>
    <p:sldId xmlns:r="http://schemas.openxmlformats.org/officeDocument/2006/relationships" id="259" r:id="Rcb71ec6879d94266"/>
    <p:sldId xmlns:r="http://schemas.openxmlformats.org/officeDocument/2006/relationships" id="260" r:id="R8bdae7191db247bd"/>
    <p:sldId xmlns:r="http://schemas.openxmlformats.org/officeDocument/2006/relationships" id="261" r:id="R782ce44f122049aa"/>
    <p:sldId xmlns:r="http://schemas.openxmlformats.org/officeDocument/2006/relationships" id="262" r:id="R5146439c26a342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a0ffff81a84a6d" /><Relationship Type="http://schemas.openxmlformats.org/officeDocument/2006/relationships/slide" Target="/ppt/slides/slide1.xml" Id="R1a2df1b70f6247a6" /><Relationship Type="http://schemas.openxmlformats.org/officeDocument/2006/relationships/slide" Target="/ppt/slides/slide2.xml" Id="Rc7f6caa0885c40ca" /><Relationship Type="http://schemas.openxmlformats.org/officeDocument/2006/relationships/slide" Target="/ppt/slides/slide3.xml" Id="R6742df6e61a04c7c" /><Relationship Type="http://schemas.openxmlformats.org/officeDocument/2006/relationships/slide" Target="/ppt/slides/slide4.xml" Id="Rcb71ec6879d94266" /><Relationship Type="http://schemas.openxmlformats.org/officeDocument/2006/relationships/slide" Target="/ppt/slides/slide5.xml" Id="R8bdae7191db247bd" /><Relationship Type="http://schemas.openxmlformats.org/officeDocument/2006/relationships/slide" Target="/ppt/slides/slide6.xml" Id="R782ce44f122049aa" /><Relationship Type="http://schemas.openxmlformats.org/officeDocument/2006/relationships/slide" Target="/ppt/slides/slide7.xml" Id="R5146439c26a342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01aaa58c241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1eeb8e39140ac" /><Relationship Type="http://schemas.openxmlformats.org/officeDocument/2006/relationships/theme" Target="/ppt/slideMasters/theme/theme1.xml" Id="Ra0cccd8344cd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21eeb8e39140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8c2ae001f4d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8200145254b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9963335774b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3aa9b4e0643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f20ec2bd14e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b11ee4d6242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6641b0f8147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HAUKETO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HAUKETO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−423 672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−724 279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42 658 863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144 906 446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AUDLEY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HIGH YIELD PROPERTY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A/S LOCO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 HOLDING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ELPICA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MORELLEN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Tress Business Management AS, Asperudveien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925 757 845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HAUKETO INVEST AS</a:t>
            </a:r>
          </a:p>
        </p:txBody>
      </p:sp>
    </p:spTree>
  </p:cSld>
  <p:clrMapOvr>
    <a:masterClrMapping xmlns:a="http://schemas.openxmlformats.org/drawingml/2006/main"/>
  </p:clrMapOvr>
</p:sld>
</file>