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8c260a2f9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dd91bdcd7944e1"/>
  </p:sldMasterIdLst>
  <p:sldIdLst>
    <p:sldId xmlns:r="http://schemas.openxmlformats.org/officeDocument/2006/relationships" id="256" r:id="R65aa6f8ac6ed481e"/>
    <p:sldId xmlns:r="http://schemas.openxmlformats.org/officeDocument/2006/relationships" id="257" r:id="Rea1731e98eaf4121"/>
    <p:sldId xmlns:r="http://schemas.openxmlformats.org/officeDocument/2006/relationships" id="258" r:id="R5bd1279db96a44d5"/>
    <p:sldId xmlns:r="http://schemas.openxmlformats.org/officeDocument/2006/relationships" id="259" r:id="Rb01f0eb5051646fb"/>
    <p:sldId xmlns:r="http://schemas.openxmlformats.org/officeDocument/2006/relationships" id="260" r:id="Rfce1af7cb57142ca"/>
    <p:sldId xmlns:r="http://schemas.openxmlformats.org/officeDocument/2006/relationships" id="261" r:id="R899495fcbc914ad3"/>
    <p:sldId xmlns:r="http://schemas.openxmlformats.org/officeDocument/2006/relationships" id="262" r:id="R5a6af424bc834f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dd91bdcd7944e1" /><Relationship Type="http://schemas.openxmlformats.org/officeDocument/2006/relationships/slide" Target="/ppt/slides/slide1.xml" Id="R65aa6f8ac6ed481e" /><Relationship Type="http://schemas.openxmlformats.org/officeDocument/2006/relationships/slide" Target="/ppt/slides/slide2.xml" Id="Rea1731e98eaf4121" /><Relationship Type="http://schemas.openxmlformats.org/officeDocument/2006/relationships/slide" Target="/ppt/slides/slide3.xml" Id="R5bd1279db96a44d5" /><Relationship Type="http://schemas.openxmlformats.org/officeDocument/2006/relationships/slide" Target="/ppt/slides/slide4.xml" Id="Rb01f0eb5051646fb" /><Relationship Type="http://schemas.openxmlformats.org/officeDocument/2006/relationships/slide" Target="/ppt/slides/slide5.xml" Id="Rfce1af7cb57142ca" /><Relationship Type="http://schemas.openxmlformats.org/officeDocument/2006/relationships/slide" Target="/ppt/slides/slide6.xml" Id="R899495fcbc914ad3" /><Relationship Type="http://schemas.openxmlformats.org/officeDocument/2006/relationships/slide" Target="/ppt/slides/slide7.xml" Id="R5a6af424bc834f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d8fdd45cb147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d9e0f02554ae9" /><Relationship Type="http://schemas.openxmlformats.org/officeDocument/2006/relationships/theme" Target="/ppt/slideMasters/theme/theme1.xml" Id="Rd09f0aea7066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d9e0f02554a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c279a00ea41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408651c08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5ffc6fe947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751a61894a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92a7c28b34e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3f9da51f0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b5b26bc4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KRISTIANSAND LOGISTIKKINVEST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KRISTIANSAND LOGISTIKKINVEST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28 986 915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98 306 636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&amp; PAUS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ABG Business Management AS,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925 757 713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KRISTIANSAND LOGISTIKKINVEST AS</a:t>
            </a:r>
          </a:p>
        </p:txBody>
      </p:sp>
    </p:spTree>
  </p:cSld>
  <p:clrMapOvr>
    <a:masterClrMapping xmlns:a="http://schemas.openxmlformats.org/drawingml/2006/main"/>
  </p:clrMapOvr>
</p:sld>
</file>