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8da1a50f4447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3775816ac64c6c"/>
  </p:sldMasterIdLst>
  <p:sldIdLst>
    <p:sldId xmlns:r="http://schemas.openxmlformats.org/officeDocument/2006/relationships" id="256" r:id="R36818b0f6bbf4b68"/>
    <p:sldId xmlns:r="http://schemas.openxmlformats.org/officeDocument/2006/relationships" id="257" r:id="R23eb86c08c5a464a"/>
    <p:sldId xmlns:r="http://schemas.openxmlformats.org/officeDocument/2006/relationships" id="258" r:id="Raa7eb54e316b4d39"/>
    <p:sldId xmlns:r="http://schemas.openxmlformats.org/officeDocument/2006/relationships" id="259" r:id="Raf6c098f9b7642e6"/>
    <p:sldId xmlns:r="http://schemas.openxmlformats.org/officeDocument/2006/relationships" id="260" r:id="R67c95595e1304c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3775816ac64c6c" /><Relationship Type="http://schemas.openxmlformats.org/officeDocument/2006/relationships/slide" Target="/ppt/slides/slide1.xml" Id="R36818b0f6bbf4b68" /><Relationship Type="http://schemas.openxmlformats.org/officeDocument/2006/relationships/slide" Target="/ppt/slides/slide2.xml" Id="R23eb86c08c5a464a" /><Relationship Type="http://schemas.openxmlformats.org/officeDocument/2006/relationships/slide" Target="/ppt/slides/slide3.xml" Id="Raa7eb54e316b4d39" /><Relationship Type="http://schemas.openxmlformats.org/officeDocument/2006/relationships/slide" Target="/ppt/slides/slide4.xml" Id="Raf6c098f9b7642e6" /><Relationship Type="http://schemas.openxmlformats.org/officeDocument/2006/relationships/slide" Target="/ppt/slides/slide5.xml" Id="R67c95595e1304c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fc8c5dd28e42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f1b1e513c442f" /><Relationship Type="http://schemas.openxmlformats.org/officeDocument/2006/relationships/theme" Target="/ppt/slideMasters/theme/theme1.xml" Id="R1a121a9ba0d447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1f1b1e513c44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31817b2724e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c839cf78c48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398e2333444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16a2995064a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44c3e7b194e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DOKKEN OG FURUSETH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DOKKEN OG FURUSETH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DOKKEN OG FURUSETH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DOKKEN OG FURUSETH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DOKKEN OG FURUSETH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DOKKEN OG FURUSETH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925 757 063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DOKKEN OG FURUSETH HOLDING AS</a:t>
            </a:r>
          </a:p>
        </p:txBody>
      </p:sp>
    </p:spTree>
  </p:cSld>
  <p:clrMapOvr>
    <a:masterClrMapping xmlns:a="http://schemas.openxmlformats.org/drawingml/2006/main"/>
  </p:clrMapOvr>
</p:sld>
</file>