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f3e3b5c58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f7b0a72ec4508"/>
  </p:sldMasterIdLst>
  <p:sldIdLst>
    <p:sldId xmlns:r="http://schemas.openxmlformats.org/officeDocument/2006/relationships" id="256" r:id="R87b62a72b40e4109"/>
    <p:sldId xmlns:r="http://schemas.openxmlformats.org/officeDocument/2006/relationships" id="257" r:id="Ra68b0ed89818430e"/>
    <p:sldId xmlns:r="http://schemas.openxmlformats.org/officeDocument/2006/relationships" id="258" r:id="R72725a3556dc4715"/>
    <p:sldId xmlns:r="http://schemas.openxmlformats.org/officeDocument/2006/relationships" id="259" r:id="R18299b1e0f3a4534"/>
    <p:sldId xmlns:r="http://schemas.openxmlformats.org/officeDocument/2006/relationships" id="260" r:id="Rce24f4f4ac4c4da9"/>
    <p:sldId xmlns:r="http://schemas.openxmlformats.org/officeDocument/2006/relationships" id="261" r:id="R8b9202fc9a814af6"/>
    <p:sldId xmlns:r="http://schemas.openxmlformats.org/officeDocument/2006/relationships" id="262" r:id="R857569fc1cb0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f7b0a72ec4508" /><Relationship Type="http://schemas.openxmlformats.org/officeDocument/2006/relationships/slide" Target="/ppt/slides/slide1.xml" Id="R87b62a72b40e4109" /><Relationship Type="http://schemas.openxmlformats.org/officeDocument/2006/relationships/slide" Target="/ppt/slides/slide2.xml" Id="Ra68b0ed89818430e" /><Relationship Type="http://schemas.openxmlformats.org/officeDocument/2006/relationships/slide" Target="/ppt/slides/slide3.xml" Id="R72725a3556dc4715" /><Relationship Type="http://schemas.openxmlformats.org/officeDocument/2006/relationships/slide" Target="/ppt/slides/slide4.xml" Id="R18299b1e0f3a4534" /><Relationship Type="http://schemas.openxmlformats.org/officeDocument/2006/relationships/slide" Target="/ppt/slides/slide5.xml" Id="Rce24f4f4ac4c4da9" /><Relationship Type="http://schemas.openxmlformats.org/officeDocument/2006/relationships/slide" Target="/ppt/slides/slide6.xml" Id="R8b9202fc9a814af6" /><Relationship Type="http://schemas.openxmlformats.org/officeDocument/2006/relationships/slide" Target="/ppt/slides/slide7.xml" Id="R857569fc1cb0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407054acf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6c44e8af84de3" /><Relationship Type="http://schemas.openxmlformats.org/officeDocument/2006/relationships/theme" Target="/ppt/slideMasters/theme/theme1.xml" Id="R6f80fff69c78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6c44e8af8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65d206248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0f8cf8a82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af309ecf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f181f19be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97479ea86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31d1c1e1f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c29a1739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CLJ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818 217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Direktør Hauges 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