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7f082b40644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b86629b3b04594"/>
  </p:sldMasterIdLst>
  <p:sldIdLst>
    <p:sldId xmlns:r="http://schemas.openxmlformats.org/officeDocument/2006/relationships" id="256" r:id="R5e7ec7248e3f4857"/>
    <p:sldId xmlns:r="http://schemas.openxmlformats.org/officeDocument/2006/relationships" id="257" r:id="Rc1041aabc2ac4a71"/>
    <p:sldId xmlns:r="http://schemas.openxmlformats.org/officeDocument/2006/relationships" id="258" r:id="R9fd9f65916244e48"/>
    <p:sldId xmlns:r="http://schemas.openxmlformats.org/officeDocument/2006/relationships" id="259" r:id="R08563240c5df486b"/>
    <p:sldId xmlns:r="http://schemas.openxmlformats.org/officeDocument/2006/relationships" id="260" r:id="Rfddb4a2bd5444fce"/>
    <p:sldId xmlns:r="http://schemas.openxmlformats.org/officeDocument/2006/relationships" id="261" r:id="Rdf595700b7254f7d"/>
    <p:sldId xmlns:r="http://schemas.openxmlformats.org/officeDocument/2006/relationships" id="262" r:id="Read372b9c336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86629b3b04594" /><Relationship Type="http://schemas.openxmlformats.org/officeDocument/2006/relationships/slide" Target="/ppt/slides/slide1.xml" Id="R5e7ec7248e3f4857" /><Relationship Type="http://schemas.openxmlformats.org/officeDocument/2006/relationships/slide" Target="/ppt/slides/slide2.xml" Id="Rc1041aabc2ac4a71" /><Relationship Type="http://schemas.openxmlformats.org/officeDocument/2006/relationships/slide" Target="/ppt/slides/slide3.xml" Id="R9fd9f65916244e48" /><Relationship Type="http://schemas.openxmlformats.org/officeDocument/2006/relationships/slide" Target="/ppt/slides/slide4.xml" Id="R08563240c5df486b" /><Relationship Type="http://schemas.openxmlformats.org/officeDocument/2006/relationships/slide" Target="/ppt/slides/slide5.xml" Id="Rfddb4a2bd5444fce" /><Relationship Type="http://schemas.openxmlformats.org/officeDocument/2006/relationships/slide" Target="/ppt/slides/slide6.xml" Id="Rdf595700b7254f7d" /><Relationship Type="http://schemas.openxmlformats.org/officeDocument/2006/relationships/slide" Target="/ppt/slides/slide7.xml" Id="Read372b9c336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a92c5446a42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68c1fa7f54ae0" /><Relationship Type="http://schemas.openxmlformats.org/officeDocument/2006/relationships/theme" Target="/ppt/slideMasters/theme/theme1.xml" Id="R4ece34ae9510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68c1fa7f5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525dd0328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5b018213c40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90f72ff7541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d40e2c6bc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cc82e54844d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6c101532446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5c4b91f24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FINCO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FINCO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FINCO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FINCO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FINCO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FINCO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1 194 857 985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1 195 354 625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FINCO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MIDCO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FINCO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Geomatikk AS, Økernveien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FINCO AS</a:t>
            </a:r>
          </a:p>
        </p:txBody>
      </p:sp>
    </p:spTree>
  </p:cSld>
  <p:clrMapOvr>
    <a:masterClrMapping xmlns:a="http://schemas.openxmlformats.org/drawingml/2006/main"/>
  </p:clrMapOvr>
</p:sld>
</file>