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7c367bb96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3ef8b23e14db8"/>
  </p:sldMasterIdLst>
  <p:sldIdLst>
    <p:sldId xmlns:r="http://schemas.openxmlformats.org/officeDocument/2006/relationships" id="256" r:id="R3d5a6610be1d4de2"/>
    <p:sldId xmlns:r="http://schemas.openxmlformats.org/officeDocument/2006/relationships" id="257" r:id="R9ad1cdea73d44a7d"/>
    <p:sldId xmlns:r="http://schemas.openxmlformats.org/officeDocument/2006/relationships" id="258" r:id="Reab5ca8b559b44da"/>
    <p:sldId xmlns:r="http://schemas.openxmlformats.org/officeDocument/2006/relationships" id="259" r:id="R4fe055b68b3240fa"/>
    <p:sldId xmlns:r="http://schemas.openxmlformats.org/officeDocument/2006/relationships" id="260" r:id="R947ef4f96bf649df"/>
    <p:sldId xmlns:r="http://schemas.openxmlformats.org/officeDocument/2006/relationships" id="261" r:id="R6726f633a112491b"/>
    <p:sldId xmlns:r="http://schemas.openxmlformats.org/officeDocument/2006/relationships" id="262" r:id="R25d03e017118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3ef8b23e14db8" /><Relationship Type="http://schemas.openxmlformats.org/officeDocument/2006/relationships/slide" Target="/ppt/slides/slide1.xml" Id="R3d5a6610be1d4de2" /><Relationship Type="http://schemas.openxmlformats.org/officeDocument/2006/relationships/slide" Target="/ppt/slides/slide2.xml" Id="R9ad1cdea73d44a7d" /><Relationship Type="http://schemas.openxmlformats.org/officeDocument/2006/relationships/slide" Target="/ppt/slides/slide3.xml" Id="Reab5ca8b559b44da" /><Relationship Type="http://schemas.openxmlformats.org/officeDocument/2006/relationships/slide" Target="/ppt/slides/slide4.xml" Id="R4fe055b68b3240fa" /><Relationship Type="http://schemas.openxmlformats.org/officeDocument/2006/relationships/slide" Target="/ppt/slides/slide5.xml" Id="R947ef4f96bf649df" /><Relationship Type="http://schemas.openxmlformats.org/officeDocument/2006/relationships/slide" Target="/ppt/slides/slide6.xml" Id="R6726f633a112491b" /><Relationship Type="http://schemas.openxmlformats.org/officeDocument/2006/relationships/slide" Target="/ppt/slides/slide7.xml" Id="R25d03e017118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c0700dcfd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983015bb441bb" /><Relationship Type="http://schemas.openxmlformats.org/officeDocument/2006/relationships/theme" Target="/ppt/slideMasters/theme/theme1.xml" Id="R2fb4ac3e33fb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983015bb4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d107585a43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d3f7a523445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e49cde68c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d5705398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ba1d05188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2a24106d046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156e65ff0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HÅLOGALAND KRAFT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HÅLOGALAND KRAFT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16 251 164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1 717 707 519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1 734 551 600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KOMMUNE / HÁRSTTÁID SUOHKAN  –  48,6 %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DIELDDANUORI SUOHKAN - TJELDSUND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GRATANGEN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IBESTAD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KVÆFJORD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LØDINGEN KOMMUNE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Harstad Rådhus, Hans Egedes gate 14, v/ Espen A Ludvigsen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