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05970775314f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fc09485f0048ea"/>
  </p:sldMasterIdLst>
  <p:sldIdLst>
    <p:sldId xmlns:r="http://schemas.openxmlformats.org/officeDocument/2006/relationships" id="256" r:id="Ref378aad2ff84c16"/>
    <p:sldId xmlns:r="http://schemas.openxmlformats.org/officeDocument/2006/relationships" id="257" r:id="R18e18d98173c460d"/>
    <p:sldId xmlns:r="http://schemas.openxmlformats.org/officeDocument/2006/relationships" id="258" r:id="R6d046d7e502942d8"/>
    <p:sldId xmlns:r="http://schemas.openxmlformats.org/officeDocument/2006/relationships" id="259" r:id="R216dd2a0ee234f0d"/>
    <p:sldId xmlns:r="http://schemas.openxmlformats.org/officeDocument/2006/relationships" id="260" r:id="Re4b822bd11d047db"/>
    <p:sldId xmlns:r="http://schemas.openxmlformats.org/officeDocument/2006/relationships" id="261" r:id="R174913887b594d06"/>
    <p:sldId xmlns:r="http://schemas.openxmlformats.org/officeDocument/2006/relationships" id="262" r:id="Rb5db064ae1e344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fc09485f0048ea" /><Relationship Type="http://schemas.openxmlformats.org/officeDocument/2006/relationships/slide" Target="/ppt/slides/slide1.xml" Id="Ref378aad2ff84c16" /><Relationship Type="http://schemas.openxmlformats.org/officeDocument/2006/relationships/slide" Target="/ppt/slides/slide2.xml" Id="R18e18d98173c460d" /><Relationship Type="http://schemas.openxmlformats.org/officeDocument/2006/relationships/slide" Target="/ppt/slides/slide3.xml" Id="R6d046d7e502942d8" /><Relationship Type="http://schemas.openxmlformats.org/officeDocument/2006/relationships/slide" Target="/ppt/slides/slide4.xml" Id="R216dd2a0ee234f0d" /><Relationship Type="http://schemas.openxmlformats.org/officeDocument/2006/relationships/slide" Target="/ppt/slides/slide5.xml" Id="Re4b822bd11d047db" /><Relationship Type="http://schemas.openxmlformats.org/officeDocument/2006/relationships/slide" Target="/ppt/slides/slide6.xml" Id="R174913887b594d06" /><Relationship Type="http://schemas.openxmlformats.org/officeDocument/2006/relationships/slide" Target="/ppt/slides/slide7.xml" Id="Rb5db064ae1e344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acc48085224b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da9d43e514f6d" /><Relationship Type="http://schemas.openxmlformats.org/officeDocument/2006/relationships/theme" Target="/ppt/slideMasters/theme/theme1.xml" Id="R7363fa6c41c94a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8da9d43e514f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3bfec361f47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1af05a05845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27f52967c4e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386a7723e41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859ab6ce143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a1d4bb0bf47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7712dfacf42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TESDAL J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TESDAL J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1 988 184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2 180 983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2 185 983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TESDAL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Langeveien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925 756 539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J HOLDING AS</a:t>
            </a:r>
          </a:p>
        </p:txBody>
      </p:sp>
    </p:spTree>
  </p:cSld>
  <p:clrMapOvr>
    <a:masterClrMapping xmlns:a="http://schemas.openxmlformats.org/drawingml/2006/main"/>
  </p:clrMapOvr>
</p:sld>
</file>