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7ef62832214e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bf2cd0a0bc4f3d"/>
  </p:sldMasterIdLst>
  <p:sldIdLst>
    <p:sldId xmlns:r="http://schemas.openxmlformats.org/officeDocument/2006/relationships" id="256" r:id="R15eb00b83d8e49b4"/>
    <p:sldId xmlns:r="http://schemas.openxmlformats.org/officeDocument/2006/relationships" id="257" r:id="Rdb788972fd2448e8"/>
    <p:sldId xmlns:r="http://schemas.openxmlformats.org/officeDocument/2006/relationships" id="258" r:id="R6df86fafeafb43ce"/>
    <p:sldId xmlns:r="http://schemas.openxmlformats.org/officeDocument/2006/relationships" id="259" r:id="Rc3535dc6037a46dc"/>
    <p:sldId xmlns:r="http://schemas.openxmlformats.org/officeDocument/2006/relationships" id="260" r:id="R9fa1530117c04f83"/>
    <p:sldId xmlns:r="http://schemas.openxmlformats.org/officeDocument/2006/relationships" id="261" r:id="R32e4e74fa65a4a58"/>
    <p:sldId xmlns:r="http://schemas.openxmlformats.org/officeDocument/2006/relationships" id="262" r:id="R24f92454b3594d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bf2cd0a0bc4f3d" /><Relationship Type="http://schemas.openxmlformats.org/officeDocument/2006/relationships/slide" Target="/ppt/slides/slide1.xml" Id="R15eb00b83d8e49b4" /><Relationship Type="http://schemas.openxmlformats.org/officeDocument/2006/relationships/slide" Target="/ppt/slides/slide2.xml" Id="Rdb788972fd2448e8" /><Relationship Type="http://schemas.openxmlformats.org/officeDocument/2006/relationships/slide" Target="/ppt/slides/slide3.xml" Id="R6df86fafeafb43ce" /><Relationship Type="http://schemas.openxmlformats.org/officeDocument/2006/relationships/slide" Target="/ppt/slides/slide4.xml" Id="Rc3535dc6037a46dc" /><Relationship Type="http://schemas.openxmlformats.org/officeDocument/2006/relationships/slide" Target="/ppt/slides/slide5.xml" Id="R9fa1530117c04f83" /><Relationship Type="http://schemas.openxmlformats.org/officeDocument/2006/relationships/slide" Target="/ppt/slides/slide6.xml" Id="R32e4e74fa65a4a58" /><Relationship Type="http://schemas.openxmlformats.org/officeDocument/2006/relationships/slide" Target="/ppt/slides/slide7.xml" Id="R24f92454b3594d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752f4371d7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cf6bf1ab442ef" /><Relationship Type="http://schemas.openxmlformats.org/officeDocument/2006/relationships/theme" Target="/ppt/slideMasters/theme/theme1.xml" Id="R27dcdbc519f340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1cf6bf1ab442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38b4dd0f847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028f922c64d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fb4cb7c77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6c9e4b6bd48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107f9d73a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4cbe49d9d43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1c31fa1d447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TORGFRISØREN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TORGFRISØREN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TORGFRISØREN AS ble etablert [år] og holder til i Sistranda.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TORGFRISØREN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TORGFRISØREN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TORGFRISØREN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1 518 486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481 791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TORGFRISØREN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DOLEN YVONNE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MIKALSEN MIKAEL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TORGFRISØREN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7260 Sistranda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torgfrisorenas@gmail.com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TORGFRISØREN AS</a:t>
            </a:r>
          </a:p>
        </p:txBody>
      </p:sp>
    </p:spTree>
  </p:cSld>
  <p:clrMapOvr>
    <a:masterClrMapping xmlns:a="http://schemas.openxmlformats.org/drawingml/2006/main"/>
  </p:clrMapOvr>
</p:sld>
</file>