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25794ee4334d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67193edca743ad"/>
  </p:sldMasterIdLst>
  <p:sldIdLst>
    <p:sldId xmlns:r="http://schemas.openxmlformats.org/officeDocument/2006/relationships" id="256" r:id="R1d18abd57b4b48a5"/>
    <p:sldId xmlns:r="http://schemas.openxmlformats.org/officeDocument/2006/relationships" id="257" r:id="Re1cdeb232afa49a4"/>
    <p:sldId xmlns:r="http://schemas.openxmlformats.org/officeDocument/2006/relationships" id="258" r:id="Re60688b8d33e4f84"/>
    <p:sldId xmlns:r="http://schemas.openxmlformats.org/officeDocument/2006/relationships" id="259" r:id="R9b0c80da88ce4f65"/>
    <p:sldId xmlns:r="http://schemas.openxmlformats.org/officeDocument/2006/relationships" id="260" r:id="R4be5dd4e51864277"/>
    <p:sldId xmlns:r="http://schemas.openxmlformats.org/officeDocument/2006/relationships" id="261" r:id="R73abe8ee8bb84bbc"/>
    <p:sldId xmlns:r="http://schemas.openxmlformats.org/officeDocument/2006/relationships" id="262" r:id="Re289e3c6c94a42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67193edca743ad" /><Relationship Type="http://schemas.openxmlformats.org/officeDocument/2006/relationships/slide" Target="/ppt/slides/slide1.xml" Id="R1d18abd57b4b48a5" /><Relationship Type="http://schemas.openxmlformats.org/officeDocument/2006/relationships/slide" Target="/ppt/slides/slide2.xml" Id="Re1cdeb232afa49a4" /><Relationship Type="http://schemas.openxmlformats.org/officeDocument/2006/relationships/slide" Target="/ppt/slides/slide3.xml" Id="Re60688b8d33e4f84" /><Relationship Type="http://schemas.openxmlformats.org/officeDocument/2006/relationships/slide" Target="/ppt/slides/slide4.xml" Id="R9b0c80da88ce4f65" /><Relationship Type="http://schemas.openxmlformats.org/officeDocument/2006/relationships/slide" Target="/ppt/slides/slide5.xml" Id="R4be5dd4e51864277" /><Relationship Type="http://schemas.openxmlformats.org/officeDocument/2006/relationships/slide" Target="/ppt/slides/slide6.xml" Id="R73abe8ee8bb84bbc" /><Relationship Type="http://schemas.openxmlformats.org/officeDocument/2006/relationships/slide" Target="/ppt/slides/slide7.xml" Id="Re289e3c6c94a42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4eaecdd1e14e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88128f9b549a0" /><Relationship Type="http://schemas.openxmlformats.org/officeDocument/2006/relationships/theme" Target="/ppt/slideMasters/theme/theme1.xml" Id="R010044d01b5448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388128f9b549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fffe1f4af49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e83c9f9a14f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e98955ee94f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ebd4284ba4e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9d7a2e3e440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d2260684048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5e976c8ce4d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360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360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−175 507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−106 381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416 805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NORBUTAS RAMUNAS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Jerikoveien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