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f7326a64594e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c4f7ee3acb4db3"/>
  </p:sldMasterIdLst>
  <p:sldIdLst>
    <p:sldId xmlns:r="http://schemas.openxmlformats.org/officeDocument/2006/relationships" id="256" r:id="R5ae71637fa4544ae"/>
    <p:sldId xmlns:r="http://schemas.openxmlformats.org/officeDocument/2006/relationships" id="257" r:id="R7909758646404a7b"/>
    <p:sldId xmlns:r="http://schemas.openxmlformats.org/officeDocument/2006/relationships" id="258" r:id="Rd4d9a18b2a814134"/>
    <p:sldId xmlns:r="http://schemas.openxmlformats.org/officeDocument/2006/relationships" id="259" r:id="R285c5be6609d4509"/>
    <p:sldId xmlns:r="http://schemas.openxmlformats.org/officeDocument/2006/relationships" id="260" r:id="R0bded8ea12bd4456"/>
    <p:sldId xmlns:r="http://schemas.openxmlformats.org/officeDocument/2006/relationships" id="261" r:id="Rfe20387948ab4554"/>
    <p:sldId xmlns:r="http://schemas.openxmlformats.org/officeDocument/2006/relationships" id="262" r:id="R3d2ebf9d382e4e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c4f7ee3acb4db3" /><Relationship Type="http://schemas.openxmlformats.org/officeDocument/2006/relationships/slide" Target="/ppt/slides/slide1.xml" Id="R5ae71637fa4544ae" /><Relationship Type="http://schemas.openxmlformats.org/officeDocument/2006/relationships/slide" Target="/ppt/slides/slide2.xml" Id="R7909758646404a7b" /><Relationship Type="http://schemas.openxmlformats.org/officeDocument/2006/relationships/slide" Target="/ppt/slides/slide3.xml" Id="Rd4d9a18b2a814134" /><Relationship Type="http://schemas.openxmlformats.org/officeDocument/2006/relationships/slide" Target="/ppt/slides/slide4.xml" Id="R285c5be6609d4509" /><Relationship Type="http://schemas.openxmlformats.org/officeDocument/2006/relationships/slide" Target="/ppt/slides/slide5.xml" Id="R0bded8ea12bd4456" /><Relationship Type="http://schemas.openxmlformats.org/officeDocument/2006/relationships/slide" Target="/ppt/slides/slide6.xml" Id="Rfe20387948ab4554" /><Relationship Type="http://schemas.openxmlformats.org/officeDocument/2006/relationships/slide" Target="/ppt/slides/slide7.xml" Id="R3d2ebf9d382e4e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87f9f26fb84c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c79f998e94d6b" /><Relationship Type="http://schemas.openxmlformats.org/officeDocument/2006/relationships/theme" Target="/ppt/slideMasters/theme/theme1.xml" Id="R6f4339e83ff34d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9c79f998e94d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40b389eb544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95c73b6ab4f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f7c09213e40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37e5b672ac40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b93dd7edc143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c0f8e8c1443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c405399384c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360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360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360 BYGG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360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360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360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−61 381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−167 762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308 146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360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RAMUNAS NORBUTAS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360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Jerikoveien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1067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925 756 113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360 BYGG AS</a:t>
            </a:r>
          </a:p>
        </p:txBody>
      </p:sp>
    </p:spTree>
  </p:cSld>
  <p:clrMapOvr>
    <a:masterClrMapping xmlns:a="http://schemas.openxmlformats.org/drawingml/2006/main"/>
  </p:clrMapOvr>
</p:sld>
</file>