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78c5d81836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72c4b134a426e"/>
  </p:sldMasterIdLst>
  <p:sldIdLst>
    <p:sldId xmlns:r="http://schemas.openxmlformats.org/officeDocument/2006/relationships" id="256" r:id="Re8d47be0622b417f"/>
    <p:sldId xmlns:r="http://schemas.openxmlformats.org/officeDocument/2006/relationships" id="257" r:id="R304b8cd7e74e440e"/>
    <p:sldId xmlns:r="http://schemas.openxmlformats.org/officeDocument/2006/relationships" id="258" r:id="R6a32c96f1c6e46c8"/>
    <p:sldId xmlns:r="http://schemas.openxmlformats.org/officeDocument/2006/relationships" id="259" r:id="R4df4ee08bc1b41c3"/>
    <p:sldId xmlns:r="http://schemas.openxmlformats.org/officeDocument/2006/relationships" id="260" r:id="R393af4824e714c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72c4b134a426e" /><Relationship Type="http://schemas.openxmlformats.org/officeDocument/2006/relationships/slide" Target="/ppt/slides/slide1.xml" Id="Re8d47be0622b417f" /><Relationship Type="http://schemas.openxmlformats.org/officeDocument/2006/relationships/slide" Target="/ppt/slides/slide2.xml" Id="R304b8cd7e74e440e" /><Relationship Type="http://schemas.openxmlformats.org/officeDocument/2006/relationships/slide" Target="/ppt/slides/slide3.xml" Id="R6a32c96f1c6e46c8" /><Relationship Type="http://schemas.openxmlformats.org/officeDocument/2006/relationships/slide" Target="/ppt/slides/slide4.xml" Id="R4df4ee08bc1b41c3" /><Relationship Type="http://schemas.openxmlformats.org/officeDocument/2006/relationships/slide" Target="/ppt/slides/slide5.xml" Id="R393af4824e714c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a298df470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fda71bf164fea" /><Relationship Type="http://schemas.openxmlformats.org/officeDocument/2006/relationships/theme" Target="/ppt/slideMasters/theme/theme1.xml" Id="R5318b7a26905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fda71bf16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7eacaa70f44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636ed5e19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3f8c8ee3e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514b7696b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a2e5ce03d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ALMAAZ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ALMAAZ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ALMAAZ TRANSPORT AS</a:t>
            </a:r>
          </a:p>
        </p:txBody>
      </p:sp>
    </p:spTree>
  </p:cSld>
  <p:clrMapOvr>
    <a:masterClrMapping xmlns:a="http://schemas.openxmlformats.org/drawingml/2006/main"/>
  </p:clrMapOvr>
</p:sld>
</file>