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4398ef5fb54d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806138e1f04151"/>
  </p:sldMasterIdLst>
  <p:sldIdLst>
    <p:sldId xmlns:r="http://schemas.openxmlformats.org/officeDocument/2006/relationships" id="256" r:id="Rdfa2decf5b19414f"/>
    <p:sldId xmlns:r="http://schemas.openxmlformats.org/officeDocument/2006/relationships" id="257" r:id="R2768ac983e134ab5"/>
    <p:sldId xmlns:r="http://schemas.openxmlformats.org/officeDocument/2006/relationships" id="258" r:id="R17eee5300ca24144"/>
    <p:sldId xmlns:r="http://schemas.openxmlformats.org/officeDocument/2006/relationships" id="259" r:id="R081bc0b6db594828"/>
    <p:sldId xmlns:r="http://schemas.openxmlformats.org/officeDocument/2006/relationships" id="260" r:id="R80eeb63572d8401a"/>
    <p:sldId xmlns:r="http://schemas.openxmlformats.org/officeDocument/2006/relationships" id="261" r:id="Rce8fcb20f3ff4067"/>
    <p:sldId xmlns:r="http://schemas.openxmlformats.org/officeDocument/2006/relationships" id="262" r:id="R9cbaf672ea1a47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806138e1f04151" /><Relationship Type="http://schemas.openxmlformats.org/officeDocument/2006/relationships/slide" Target="/ppt/slides/slide1.xml" Id="Rdfa2decf5b19414f" /><Relationship Type="http://schemas.openxmlformats.org/officeDocument/2006/relationships/slide" Target="/ppt/slides/slide2.xml" Id="R2768ac983e134ab5" /><Relationship Type="http://schemas.openxmlformats.org/officeDocument/2006/relationships/slide" Target="/ppt/slides/slide3.xml" Id="R17eee5300ca24144" /><Relationship Type="http://schemas.openxmlformats.org/officeDocument/2006/relationships/slide" Target="/ppt/slides/slide4.xml" Id="R081bc0b6db594828" /><Relationship Type="http://schemas.openxmlformats.org/officeDocument/2006/relationships/slide" Target="/ppt/slides/slide5.xml" Id="R80eeb63572d8401a" /><Relationship Type="http://schemas.openxmlformats.org/officeDocument/2006/relationships/slide" Target="/ppt/slides/slide6.xml" Id="Rce8fcb20f3ff4067" /><Relationship Type="http://schemas.openxmlformats.org/officeDocument/2006/relationships/slide" Target="/ppt/slides/slide7.xml" Id="R9cbaf672ea1a47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f60bd7d10d43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85726b9ef41b1" /><Relationship Type="http://schemas.openxmlformats.org/officeDocument/2006/relationships/theme" Target="/ppt/slideMasters/theme/theme1.xml" Id="R56f8281acf634f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c85726b9ef41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e9122db8f43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168b4064646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d1417dbcc43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c060c062943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c033d3a0343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382fd5efa41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111687c034d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INTO THE BLUE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INTO THE BLUE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INTO THE BLUE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INTO THE BLUE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INTO THE BLUE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INTO THE BLUE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−226 798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−226 798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4 085 226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4 610 226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INTO THE BLUE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VANGEN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INTO THE BLUE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Skuteviksveien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925 755 133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INTO THE BLUE AS</a:t>
            </a:r>
          </a:p>
        </p:txBody>
      </p:sp>
    </p:spTree>
  </p:cSld>
  <p:clrMapOvr>
    <a:masterClrMapping xmlns:a="http://schemas.openxmlformats.org/drawingml/2006/main"/>
  </p:clrMapOvr>
</p:sld>
</file>