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444d42cd9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09d23dd944296"/>
  </p:sldMasterIdLst>
  <p:sldIdLst>
    <p:sldId xmlns:r="http://schemas.openxmlformats.org/officeDocument/2006/relationships" id="256" r:id="R68f0747ac28b465a"/>
    <p:sldId xmlns:r="http://schemas.openxmlformats.org/officeDocument/2006/relationships" id="257" r:id="Rd00ee85790964a3f"/>
    <p:sldId xmlns:r="http://schemas.openxmlformats.org/officeDocument/2006/relationships" id="258" r:id="R8edd73abc2254c24"/>
    <p:sldId xmlns:r="http://schemas.openxmlformats.org/officeDocument/2006/relationships" id="259" r:id="R26cfb0a779b741a5"/>
    <p:sldId xmlns:r="http://schemas.openxmlformats.org/officeDocument/2006/relationships" id="260" r:id="R0349678befa241bc"/>
    <p:sldId xmlns:r="http://schemas.openxmlformats.org/officeDocument/2006/relationships" id="261" r:id="R7369f429766d4156"/>
    <p:sldId xmlns:r="http://schemas.openxmlformats.org/officeDocument/2006/relationships" id="262" r:id="R8435f34f7e66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09d23dd944296" /><Relationship Type="http://schemas.openxmlformats.org/officeDocument/2006/relationships/slide" Target="/ppt/slides/slide1.xml" Id="R68f0747ac28b465a" /><Relationship Type="http://schemas.openxmlformats.org/officeDocument/2006/relationships/slide" Target="/ppt/slides/slide2.xml" Id="Rd00ee85790964a3f" /><Relationship Type="http://schemas.openxmlformats.org/officeDocument/2006/relationships/slide" Target="/ppt/slides/slide3.xml" Id="R8edd73abc2254c24" /><Relationship Type="http://schemas.openxmlformats.org/officeDocument/2006/relationships/slide" Target="/ppt/slides/slide4.xml" Id="R26cfb0a779b741a5" /><Relationship Type="http://schemas.openxmlformats.org/officeDocument/2006/relationships/slide" Target="/ppt/slides/slide5.xml" Id="R0349678befa241bc" /><Relationship Type="http://schemas.openxmlformats.org/officeDocument/2006/relationships/slide" Target="/ppt/slides/slide6.xml" Id="R7369f429766d4156" /><Relationship Type="http://schemas.openxmlformats.org/officeDocument/2006/relationships/slide" Target="/ppt/slides/slide7.xml" Id="R8435f34f7e66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ee679bf02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abe6761bd4998" /><Relationship Type="http://schemas.openxmlformats.org/officeDocument/2006/relationships/theme" Target="/ppt/slideMasters/theme/theme1.xml" Id="Ra586e95a57e540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dabe6761bd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1b30556b0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18aa26725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c901a3f7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efe5e37fb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a46d713b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bba12a57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a80bd7403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DONAR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DONAR EIENDOM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8 432 096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11 056 063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SLS BIRKELAND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BEGIC ALEN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Espehaugen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925 752 576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DONAR EIENDOM AS</a:t>
            </a:r>
          </a:p>
        </p:txBody>
      </p:sp>
    </p:spTree>
  </p:cSld>
  <p:clrMapOvr>
    <a:masterClrMapping xmlns:a="http://schemas.openxmlformats.org/drawingml/2006/main"/>
  </p:clrMapOvr>
</p:sld>
</file>