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e4e3caa03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0b3099c8d4d6d"/>
  </p:sldMasterIdLst>
  <p:sldIdLst>
    <p:sldId xmlns:r="http://schemas.openxmlformats.org/officeDocument/2006/relationships" id="256" r:id="Rc01380102c8d48ec"/>
    <p:sldId xmlns:r="http://schemas.openxmlformats.org/officeDocument/2006/relationships" id="257" r:id="Rdd30707a6b9c49c7"/>
    <p:sldId xmlns:r="http://schemas.openxmlformats.org/officeDocument/2006/relationships" id="258" r:id="R5c3bf82f097e43d9"/>
    <p:sldId xmlns:r="http://schemas.openxmlformats.org/officeDocument/2006/relationships" id="259" r:id="R9ec5df181a994b10"/>
    <p:sldId xmlns:r="http://schemas.openxmlformats.org/officeDocument/2006/relationships" id="260" r:id="Rdd4c9e8292654650"/>
    <p:sldId xmlns:r="http://schemas.openxmlformats.org/officeDocument/2006/relationships" id="261" r:id="R8411ffeaa720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0b3099c8d4d6d" /><Relationship Type="http://schemas.openxmlformats.org/officeDocument/2006/relationships/slide" Target="/ppt/slides/slide1.xml" Id="Rc01380102c8d48ec" /><Relationship Type="http://schemas.openxmlformats.org/officeDocument/2006/relationships/slide" Target="/ppt/slides/slide2.xml" Id="Rdd30707a6b9c49c7" /><Relationship Type="http://schemas.openxmlformats.org/officeDocument/2006/relationships/slide" Target="/ppt/slides/slide3.xml" Id="R5c3bf82f097e43d9" /><Relationship Type="http://schemas.openxmlformats.org/officeDocument/2006/relationships/slide" Target="/ppt/slides/slide4.xml" Id="R9ec5df181a994b10" /><Relationship Type="http://schemas.openxmlformats.org/officeDocument/2006/relationships/slide" Target="/ppt/slides/slide5.xml" Id="Rdd4c9e8292654650" /><Relationship Type="http://schemas.openxmlformats.org/officeDocument/2006/relationships/slide" Target="/ppt/slides/slide6.xml" Id="R8411ffeaa720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47058ae7a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00718ed441e2" /><Relationship Type="http://schemas.openxmlformats.org/officeDocument/2006/relationships/theme" Target="/ppt/slideMasters/theme/theme1.xml" Id="R2fcaeda4172b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400718ed4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ffe2d8906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a524f5c8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601aebd8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4e16553c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5ffbd46d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2a1fe291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SØRLANDSPARKEN ELEKTROMARKED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SØRLANDSPARKEN ELEKTROMARKED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SØRLANDSPARKEN ELEKTROMARKED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SØRLANDSPARKEN ELEKTROMARKED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SØRLANDSPARKEN ELEKTROMARKED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SØRLANDSPARKEN ELEKTROMARKED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−778 440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SØRLANDSPARKEN ELEKTROMARKED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SØRLANDSPARKEN ELEKTROMARKED AS</a:t>
            </a:r>
          </a:p>
        </p:txBody>
      </p:sp>
    </p:spTree>
  </p:cSld>
  <p:clrMapOvr>
    <a:masterClrMapping xmlns:a="http://schemas.openxmlformats.org/drawingml/2006/main"/>
  </p:clrMapOvr>
</p:sld>
</file>