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d91202370e44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fca5d8ef67452e"/>
  </p:sldMasterIdLst>
  <p:sldIdLst>
    <p:sldId xmlns:r="http://schemas.openxmlformats.org/officeDocument/2006/relationships" id="256" r:id="R3bb7d6e0261944b0"/>
    <p:sldId xmlns:r="http://schemas.openxmlformats.org/officeDocument/2006/relationships" id="257" r:id="R08c1526aa9614715"/>
    <p:sldId xmlns:r="http://schemas.openxmlformats.org/officeDocument/2006/relationships" id="258" r:id="R1752b589d3f34bf7"/>
    <p:sldId xmlns:r="http://schemas.openxmlformats.org/officeDocument/2006/relationships" id="259" r:id="R735b4e1d8d844c82"/>
    <p:sldId xmlns:r="http://schemas.openxmlformats.org/officeDocument/2006/relationships" id="260" r:id="R991cd8fcc39b43cc"/>
    <p:sldId xmlns:r="http://schemas.openxmlformats.org/officeDocument/2006/relationships" id="261" r:id="Rf8cdab28348d464a"/>
    <p:sldId xmlns:r="http://schemas.openxmlformats.org/officeDocument/2006/relationships" id="262" r:id="Rd5bef22ebb344c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fca5d8ef67452e" /><Relationship Type="http://schemas.openxmlformats.org/officeDocument/2006/relationships/slide" Target="/ppt/slides/slide1.xml" Id="R3bb7d6e0261944b0" /><Relationship Type="http://schemas.openxmlformats.org/officeDocument/2006/relationships/slide" Target="/ppt/slides/slide2.xml" Id="R08c1526aa9614715" /><Relationship Type="http://schemas.openxmlformats.org/officeDocument/2006/relationships/slide" Target="/ppt/slides/slide3.xml" Id="R1752b589d3f34bf7" /><Relationship Type="http://schemas.openxmlformats.org/officeDocument/2006/relationships/slide" Target="/ppt/slides/slide4.xml" Id="R735b4e1d8d844c82" /><Relationship Type="http://schemas.openxmlformats.org/officeDocument/2006/relationships/slide" Target="/ppt/slides/slide5.xml" Id="R991cd8fcc39b43cc" /><Relationship Type="http://schemas.openxmlformats.org/officeDocument/2006/relationships/slide" Target="/ppt/slides/slide6.xml" Id="Rf8cdab28348d464a" /><Relationship Type="http://schemas.openxmlformats.org/officeDocument/2006/relationships/slide" Target="/ppt/slides/slide7.xml" Id="Rd5bef22ebb344c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16d1039c2048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005c5baa84f1e" /><Relationship Type="http://schemas.openxmlformats.org/officeDocument/2006/relationships/theme" Target="/ppt/slideMasters/theme/theme1.xml" Id="Re8b247cf3b9a4c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5005c5baa84f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c3c1cf1704d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1b164e20b4e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2a1ad83fa45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516b7112a41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972951f7c45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a2604cabc4d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978696a0745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FREE SPEECH PRODUCTIONS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FREE SPEECH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FREE SPEECH PRODUCTIONS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FREE SPEECH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FREE SPEECH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FREE SPEECH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FREE SPEECH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ÅKRE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FREE SPEECH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Danmarks gate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925 751 901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FREE SPEECH PRODUCTIONS AS</a:t>
            </a:r>
          </a:p>
        </p:txBody>
      </p:sp>
    </p:spTree>
  </p:cSld>
  <p:clrMapOvr>
    <a:masterClrMapping xmlns:a="http://schemas.openxmlformats.org/drawingml/2006/main"/>
  </p:clrMapOvr>
</p:sld>
</file>