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160dcc93ae42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eba62b255f412b"/>
  </p:sldMasterIdLst>
  <p:sldIdLst>
    <p:sldId xmlns:r="http://schemas.openxmlformats.org/officeDocument/2006/relationships" id="256" r:id="R72c7276374114e76"/>
    <p:sldId xmlns:r="http://schemas.openxmlformats.org/officeDocument/2006/relationships" id="257" r:id="R1d7da949763946a4"/>
    <p:sldId xmlns:r="http://schemas.openxmlformats.org/officeDocument/2006/relationships" id="258" r:id="Rba206dd73c8f46c5"/>
    <p:sldId xmlns:r="http://schemas.openxmlformats.org/officeDocument/2006/relationships" id="259" r:id="R9e1b6a10ff914581"/>
    <p:sldId xmlns:r="http://schemas.openxmlformats.org/officeDocument/2006/relationships" id="260" r:id="R044cfed4e828497a"/>
    <p:sldId xmlns:r="http://schemas.openxmlformats.org/officeDocument/2006/relationships" id="261" r:id="R3df023b6e41c43e7"/>
    <p:sldId xmlns:r="http://schemas.openxmlformats.org/officeDocument/2006/relationships" id="262" r:id="R9514264ab8274a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eba62b255f412b" /><Relationship Type="http://schemas.openxmlformats.org/officeDocument/2006/relationships/slide" Target="/ppt/slides/slide1.xml" Id="R72c7276374114e76" /><Relationship Type="http://schemas.openxmlformats.org/officeDocument/2006/relationships/slide" Target="/ppt/slides/slide2.xml" Id="R1d7da949763946a4" /><Relationship Type="http://schemas.openxmlformats.org/officeDocument/2006/relationships/slide" Target="/ppt/slides/slide3.xml" Id="Rba206dd73c8f46c5" /><Relationship Type="http://schemas.openxmlformats.org/officeDocument/2006/relationships/slide" Target="/ppt/slides/slide4.xml" Id="R9e1b6a10ff914581" /><Relationship Type="http://schemas.openxmlformats.org/officeDocument/2006/relationships/slide" Target="/ppt/slides/slide5.xml" Id="R044cfed4e828497a" /><Relationship Type="http://schemas.openxmlformats.org/officeDocument/2006/relationships/slide" Target="/ppt/slides/slide6.xml" Id="R3df023b6e41c43e7" /><Relationship Type="http://schemas.openxmlformats.org/officeDocument/2006/relationships/slide" Target="/ppt/slides/slide7.xml" Id="R9514264ab8274a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d5f15c8f244b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088db24cf4eba" /><Relationship Type="http://schemas.openxmlformats.org/officeDocument/2006/relationships/theme" Target="/ppt/slideMasters/theme/theme1.xml" Id="Rff032650bb7449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1088db24cf4e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e1b70637847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84ba0a60b40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911dbbcfd43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861de496044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1b4126a354f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53d4bb42941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beeedce3741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BADESHORTS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BADESHORTS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BADESHORTS INVEST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BADESHORTS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BADESHORTS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BADESHORTS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BADESHORTS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JONAS ELSEBUTANGEN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STRAUMSNES SARA ANITA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BADESHORTS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Jonas Elsebutangen Lunde, Mølledalen 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925 751 391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BADESHORTS INVEST AS</a:t>
            </a:r>
          </a:p>
        </p:txBody>
      </p:sp>
    </p:spTree>
  </p:cSld>
  <p:clrMapOvr>
    <a:masterClrMapping xmlns:a="http://schemas.openxmlformats.org/drawingml/2006/main"/>
  </p:clrMapOvr>
</p:sld>
</file>