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cb5427c51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61b5be60734b19"/>
  </p:sldMasterIdLst>
  <p:sldIdLst>
    <p:sldId xmlns:r="http://schemas.openxmlformats.org/officeDocument/2006/relationships" id="256" r:id="R80d9440172de48a6"/>
    <p:sldId xmlns:r="http://schemas.openxmlformats.org/officeDocument/2006/relationships" id="257" r:id="R214be0a5b75147dc"/>
    <p:sldId xmlns:r="http://schemas.openxmlformats.org/officeDocument/2006/relationships" id="258" r:id="R58e3371f6dae48aa"/>
    <p:sldId xmlns:r="http://schemas.openxmlformats.org/officeDocument/2006/relationships" id="259" r:id="R05a0373730cc4811"/>
    <p:sldId xmlns:r="http://schemas.openxmlformats.org/officeDocument/2006/relationships" id="260" r:id="R644200956f6c4049"/>
    <p:sldId xmlns:r="http://schemas.openxmlformats.org/officeDocument/2006/relationships" id="261" r:id="R50910f8aa81e4856"/>
    <p:sldId xmlns:r="http://schemas.openxmlformats.org/officeDocument/2006/relationships" id="262" r:id="R00e50725ed05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1b5be60734b19" /><Relationship Type="http://schemas.openxmlformats.org/officeDocument/2006/relationships/slide" Target="/ppt/slides/slide1.xml" Id="R80d9440172de48a6" /><Relationship Type="http://schemas.openxmlformats.org/officeDocument/2006/relationships/slide" Target="/ppt/slides/slide2.xml" Id="R214be0a5b75147dc" /><Relationship Type="http://schemas.openxmlformats.org/officeDocument/2006/relationships/slide" Target="/ppt/slides/slide3.xml" Id="R58e3371f6dae48aa" /><Relationship Type="http://schemas.openxmlformats.org/officeDocument/2006/relationships/slide" Target="/ppt/slides/slide4.xml" Id="R05a0373730cc4811" /><Relationship Type="http://schemas.openxmlformats.org/officeDocument/2006/relationships/slide" Target="/ppt/slides/slide5.xml" Id="R644200956f6c4049" /><Relationship Type="http://schemas.openxmlformats.org/officeDocument/2006/relationships/slide" Target="/ppt/slides/slide6.xml" Id="R50910f8aa81e4856" /><Relationship Type="http://schemas.openxmlformats.org/officeDocument/2006/relationships/slide" Target="/ppt/slides/slide7.xml" Id="R00e50725ed05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290150edf45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766bdad154d05" /><Relationship Type="http://schemas.openxmlformats.org/officeDocument/2006/relationships/theme" Target="/ppt/slideMasters/theme/theme1.xml" Id="R78800bbbd25d4b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766bdad15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f2bbc9a0e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be2ad80544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80690cdc749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2610e4eff4f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dcad330a047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f9960e61846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2449eb5f2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PAULSRUD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PAULSRUD EIENDOM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2 851 020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2 688 485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2 686 175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5 127 883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UNICARE EIENDOM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Kartverksveien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3511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PAULSRUD EIENDOM AS</a:t>
            </a:r>
          </a:p>
        </p:txBody>
      </p:sp>
    </p:spTree>
  </p:cSld>
  <p:clrMapOvr>
    <a:masterClrMapping xmlns:a="http://schemas.openxmlformats.org/drawingml/2006/main"/>
  </p:clrMapOvr>
</p:sld>
</file>