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d666b2793e45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a2064d28aa44cb"/>
  </p:sldMasterIdLst>
  <p:sldIdLst>
    <p:sldId xmlns:r="http://schemas.openxmlformats.org/officeDocument/2006/relationships" id="256" r:id="R5d14117bc5ed4475"/>
    <p:sldId xmlns:r="http://schemas.openxmlformats.org/officeDocument/2006/relationships" id="257" r:id="R823a812cbed34dc3"/>
    <p:sldId xmlns:r="http://schemas.openxmlformats.org/officeDocument/2006/relationships" id="258" r:id="R3e482add7adb4b8f"/>
    <p:sldId xmlns:r="http://schemas.openxmlformats.org/officeDocument/2006/relationships" id="259" r:id="Re537d24cad264116"/>
    <p:sldId xmlns:r="http://schemas.openxmlformats.org/officeDocument/2006/relationships" id="260" r:id="Re5386ba2a1d84a9f"/>
    <p:sldId xmlns:r="http://schemas.openxmlformats.org/officeDocument/2006/relationships" id="261" r:id="Rec493ddb462046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2064d28aa44cb" /><Relationship Type="http://schemas.openxmlformats.org/officeDocument/2006/relationships/slide" Target="/ppt/slides/slide1.xml" Id="R5d14117bc5ed4475" /><Relationship Type="http://schemas.openxmlformats.org/officeDocument/2006/relationships/slide" Target="/ppt/slides/slide2.xml" Id="R823a812cbed34dc3" /><Relationship Type="http://schemas.openxmlformats.org/officeDocument/2006/relationships/slide" Target="/ppt/slides/slide3.xml" Id="R3e482add7adb4b8f" /><Relationship Type="http://schemas.openxmlformats.org/officeDocument/2006/relationships/slide" Target="/ppt/slides/slide4.xml" Id="Re537d24cad264116" /><Relationship Type="http://schemas.openxmlformats.org/officeDocument/2006/relationships/slide" Target="/ppt/slides/slide5.xml" Id="Re5386ba2a1d84a9f" /><Relationship Type="http://schemas.openxmlformats.org/officeDocument/2006/relationships/slide" Target="/ppt/slides/slide6.xml" Id="Rec493ddb462046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d7a0aafc94d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017783014467b" /><Relationship Type="http://schemas.openxmlformats.org/officeDocument/2006/relationships/theme" Target="/ppt/slideMasters/theme/theme1.xml" Id="R7f84a35642ec4e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601778301446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a46d135a74d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fcabd017b43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a77ddc0064b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9c7395bfb46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b5b35107e47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d5367049e44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A.G.O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A.G.O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A.G.O HOLDING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A.G.O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A.G.O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A.G.O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GUSTAV LØNNING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A.G.O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Dyboveien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925 746 568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A.G.O HOLDING AS</a:t>
            </a:r>
          </a:p>
        </p:txBody>
      </p:sp>
    </p:spTree>
  </p:cSld>
  <p:clrMapOvr>
    <a:masterClrMapping xmlns:a="http://schemas.openxmlformats.org/drawingml/2006/main"/>
  </p:clrMapOvr>
</p:sld>
</file>