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7cdf0d3b834e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0176d366944fa"/>
  </p:sldMasterIdLst>
  <p:sldIdLst>
    <p:sldId xmlns:r="http://schemas.openxmlformats.org/officeDocument/2006/relationships" id="256" r:id="R57df5567e8214cea"/>
    <p:sldId xmlns:r="http://schemas.openxmlformats.org/officeDocument/2006/relationships" id="257" r:id="R867e53a5137b4b16"/>
    <p:sldId xmlns:r="http://schemas.openxmlformats.org/officeDocument/2006/relationships" id="258" r:id="R1903a57568494088"/>
    <p:sldId xmlns:r="http://schemas.openxmlformats.org/officeDocument/2006/relationships" id="259" r:id="R544745ddb2334ab3"/>
    <p:sldId xmlns:r="http://schemas.openxmlformats.org/officeDocument/2006/relationships" id="260" r:id="Rd53db5d8bb904ec5"/>
    <p:sldId xmlns:r="http://schemas.openxmlformats.org/officeDocument/2006/relationships" id="261" r:id="R4f23fc305d694b78"/>
    <p:sldId xmlns:r="http://schemas.openxmlformats.org/officeDocument/2006/relationships" id="262" r:id="R8465eaa67fc444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0176d366944fa" /><Relationship Type="http://schemas.openxmlformats.org/officeDocument/2006/relationships/slide" Target="/ppt/slides/slide1.xml" Id="R57df5567e8214cea" /><Relationship Type="http://schemas.openxmlformats.org/officeDocument/2006/relationships/slide" Target="/ppt/slides/slide2.xml" Id="R867e53a5137b4b16" /><Relationship Type="http://schemas.openxmlformats.org/officeDocument/2006/relationships/slide" Target="/ppt/slides/slide3.xml" Id="R1903a57568494088" /><Relationship Type="http://schemas.openxmlformats.org/officeDocument/2006/relationships/slide" Target="/ppt/slides/slide4.xml" Id="R544745ddb2334ab3" /><Relationship Type="http://schemas.openxmlformats.org/officeDocument/2006/relationships/slide" Target="/ppt/slides/slide5.xml" Id="Rd53db5d8bb904ec5" /><Relationship Type="http://schemas.openxmlformats.org/officeDocument/2006/relationships/slide" Target="/ppt/slides/slide6.xml" Id="R4f23fc305d694b78" /><Relationship Type="http://schemas.openxmlformats.org/officeDocument/2006/relationships/slide" Target="/ppt/slides/slide7.xml" Id="R8465eaa67fc444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730d4f85143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b1a443c7742d6" /><Relationship Type="http://schemas.openxmlformats.org/officeDocument/2006/relationships/theme" Target="/ppt/slideMasters/theme/theme1.xml" Id="Rdcf429312b33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0b1a443c7742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1da5ba5794c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587b2892749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477512bd5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2272dbeed4b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274eb700043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cd7a4264243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8f15130c948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TALERA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TALERA NORD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7 179 086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682 427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1 292 730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2 782 606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IMIDT MANAGEMENT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MOEN-GRUPPEN AS  –  37,6 %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TRANSPORT OG TERMINAL AS  –  17,4 %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925 746 495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TALERA NORD AS</a:t>
            </a:r>
          </a:p>
        </p:txBody>
      </p:sp>
    </p:spTree>
  </p:cSld>
  <p:clrMapOvr>
    <a:masterClrMapping xmlns:a="http://schemas.openxmlformats.org/drawingml/2006/main"/>
  </p:clrMapOvr>
</p:sld>
</file>