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c24b4cedbb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325821e0634900"/>
  </p:sldMasterIdLst>
  <p:sldIdLst>
    <p:sldId xmlns:r="http://schemas.openxmlformats.org/officeDocument/2006/relationships" id="256" r:id="R03d85a3165fd4037"/>
    <p:sldId xmlns:r="http://schemas.openxmlformats.org/officeDocument/2006/relationships" id="257" r:id="R4527ef039fbf42c5"/>
    <p:sldId xmlns:r="http://schemas.openxmlformats.org/officeDocument/2006/relationships" id="258" r:id="R4e3d18d089464dbb"/>
    <p:sldId xmlns:r="http://schemas.openxmlformats.org/officeDocument/2006/relationships" id="259" r:id="R6d74bf6541d84343"/>
    <p:sldId xmlns:r="http://schemas.openxmlformats.org/officeDocument/2006/relationships" id="260" r:id="R9ad4708b558546f3"/>
    <p:sldId xmlns:r="http://schemas.openxmlformats.org/officeDocument/2006/relationships" id="261" r:id="R4dcf47c7f4de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25821e0634900" /><Relationship Type="http://schemas.openxmlformats.org/officeDocument/2006/relationships/slide" Target="/ppt/slides/slide1.xml" Id="R03d85a3165fd4037" /><Relationship Type="http://schemas.openxmlformats.org/officeDocument/2006/relationships/slide" Target="/ppt/slides/slide2.xml" Id="R4527ef039fbf42c5" /><Relationship Type="http://schemas.openxmlformats.org/officeDocument/2006/relationships/slide" Target="/ppt/slides/slide3.xml" Id="R4e3d18d089464dbb" /><Relationship Type="http://schemas.openxmlformats.org/officeDocument/2006/relationships/slide" Target="/ppt/slides/slide4.xml" Id="R6d74bf6541d84343" /><Relationship Type="http://schemas.openxmlformats.org/officeDocument/2006/relationships/slide" Target="/ppt/slides/slide5.xml" Id="R9ad4708b558546f3" /><Relationship Type="http://schemas.openxmlformats.org/officeDocument/2006/relationships/slide" Target="/ppt/slides/slide6.xml" Id="R4dcf47c7f4de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8046950ba4e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5250e9f884983" /><Relationship Type="http://schemas.openxmlformats.org/officeDocument/2006/relationships/theme" Target="/ppt/slideMasters/theme/theme1.xml" Id="Reb5de68bf461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d5250e9f8849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6ee77df1f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89b320a78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0c2a6b44349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611513053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e7ac5b4f441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f03658967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TUCAN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TUCAN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HVIDE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HVIDE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HVIDE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Hvide, Skøyenveien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925 741 914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HOLDING AS</a:t>
            </a:r>
          </a:p>
        </p:txBody>
      </p:sp>
    </p:spTree>
  </p:cSld>
  <p:clrMapOvr>
    <a:masterClrMapping xmlns:a="http://schemas.openxmlformats.org/drawingml/2006/main"/>
  </p:clrMapOvr>
</p:sld>
</file>