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65f17bf554a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8551f694849ed"/>
  </p:sldMasterIdLst>
  <p:sldIdLst>
    <p:sldId xmlns:r="http://schemas.openxmlformats.org/officeDocument/2006/relationships" id="256" r:id="Rc3dad011b99e423f"/>
    <p:sldId xmlns:r="http://schemas.openxmlformats.org/officeDocument/2006/relationships" id="257" r:id="R415533dd699443fc"/>
    <p:sldId xmlns:r="http://schemas.openxmlformats.org/officeDocument/2006/relationships" id="258" r:id="R300ece99d9924505"/>
    <p:sldId xmlns:r="http://schemas.openxmlformats.org/officeDocument/2006/relationships" id="259" r:id="R7bc30c354a174e67"/>
    <p:sldId xmlns:r="http://schemas.openxmlformats.org/officeDocument/2006/relationships" id="260" r:id="R1a18ce215c2e4d83"/>
    <p:sldId xmlns:r="http://schemas.openxmlformats.org/officeDocument/2006/relationships" id="261" r:id="R16dd8df1051f455d"/>
    <p:sldId xmlns:r="http://schemas.openxmlformats.org/officeDocument/2006/relationships" id="262" r:id="Rada5df0bbec8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8551f694849ed" /><Relationship Type="http://schemas.openxmlformats.org/officeDocument/2006/relationships/slide" Target="/ppt/slides/slide1.xml" Id="Rc3dad011b99e423f" /><Relationship Type="http://schemas.openxmlformats.org/officeDocument/2006/relationships/slide" Target="/ppt/slides/slide2.xml" Id="R415533dd699443fc" /><Relationship Type="http://schemas.openxmlformats.org/officeDocument/2006/relationships/slide" Target="/ppt/slides/slide3.xml" Id="R300ece99d9924505" /><Relationship Type="http://schemas.openxmlformats.org/officeDocument/2006/relationships/slide" Target="/ppt/slides/slide4.xml" Id="R7bc30c354a174e67" /><Relationship Type="http://schemas.openxmlformats.org/officeDocument/2006/relationships/slide" Target="/ppt/slides/slide5.xml" Id="R1a18ce215c2e4d83" /><Relationship Type="http://schemas.openxmlformats.org/officeDocument/2006/relationships/slide" Target="/ppt/slides/slide6.xml" Id="R16dd8df1051f455d" /><Relationship Type="http://schemas.openxmlformats.org/officeDocument/2006/relationships/slide" Target="/ppt/slides/slide7.xml" Id="Rada5df0bbec8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2aea5d6d3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4f8f2c04e46ac" /><Relationship Type="http://schemas.openxmlformats.org/officeDocument/2006/relationships/theme" Target="/ppt/slideMasters/theme/theme1.xml" Id="R81704cdae9d84e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4f8f2c04e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215d635ab40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3ca049c444d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04809e7914e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042e5f76144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77005d2f74e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eb63fe6cd43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db9aee0b644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HEMSEDAL NÆRINGSEIENDOM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HEMSEDAL NÆRINGSEIENDOM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223 089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−569 525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2 104 371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16 203 477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ØYNEBRÅTEN INVEST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VILHELMSLI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MARKUS HAGEN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Narvebrøten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925 741 906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HEMSEDAL NÆRINGSEIENDOM AS</a:t>
            </a:r>
          </a:p>
        </p:txBody>
      </p:sp>
    </p:spTree>
  </p:cSld>
  <p:clrMapOvr>
    <a:masterClrMapping xmlns:a="http://schemas.openxmlformats.org/drawingml/2006/main"/>
  </p:clrMapOvr>
</p:sld>
</file>