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8bc1c0e6454a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0ae762a1b4409"/>
  </p:sldMasterIdLst>
  <p:sldIdLst>
    <p:sldId xmlns:r="http://schemas.openxmlformats.org/officeDocument/2006/relationships" id="256" r:id="Rf82d227ee9e64a80"/>
    <p:sldId xmlns:r="http://schemas.openxmlformats.org/officeDocument/2006/relationships" id="257" r:id="Racf3436b105e48d2"/>
    <p:sldId xmlns:r="http://schemas.openxmlformats.org/officeDocument/2006/relationships" id="258" r:id="R45fe997079674a38"/>
    <p:sldId xmlns:r="http://schemas.openxmlformats.org/officeDocument/2006/relationships" id="259" r:id="R03a60eb11d9745e0"/>
    <p:sldId xmlns:r="http://schemas.openxmlformats.org/officeDocument/2006/relationships" id="260" r:id="Raebb7ea68c854b20"/>
    <p:sldId xmlns:r="http://schemas.openxmlformats.org/officeDocument/2006/relationships" id="261" r:id="Rd660e19fc2804605"/>
    <p:sldId xmlns:r="http://schemas.openxmlformats.org/officeDocument/2006/relationships" id="262" r:id="R84bffa4ae1c0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0ae762a1b4409" /><Relationship Type="http://schemas.openxmlformats.org/officeDocument/2006/relationships/slide" Target="/ppt/slides/slide1.xml" Id="Rf82d227ee9e64a80" /><Relationship Type="http://schemas.openxmlformats.org/officeDocument/2006/relationships/slide" Target="/ppt/slides/slide2.xml" Id="Racf3436b105e48d2" /><Relationship Type="http://schemas.openxmlformats.org/officeDocument/2006/relationships/slide" Target="/ppt/slides/slide3.xml" Id="R45fe997079674a38" /><Relationship Type="http://schemas.openxmlformats.org/officeDocument/2006/relationships/slide" Target="/ppt/slides/slide4.xml" Id="R03a60eb11d9745e0" /><Relationship Type="http://schemas.openxmlformats.org/officeDocument/2006/relationships/slide" Target="/ppt/slides/slide5.xml" Id="Raebb7ea68c854b20" /><Relationship Type="http://schemas.openxmlformats.org/officeDocument/2006/relationships/slide" Target="/ppt/slides/slide6.xml" Id="Rd660e19fc2804605" /><Relationship Type="http://schemas.openxmlformats.org/officeDocument/2006/relationships/slide" Target="/ppt/slides/slide7.xml" Id="R84bffa4ae1c0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435d1d88c45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51e3106674638" /><Relationship Type="http://schemas.openxmlformats.org/officeDocument/2006/relationships/theme" Target="/ppt/slideMasters/theme/theme1.xml" Id="Ra05b8e9fafaf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d51e31066746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5fabda0d849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be1bb0f85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68cbe40ec44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22ea5951f48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131659f6c4f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50fc0070f4b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acc28886545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M20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M20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M20 INVEST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M20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M20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M20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1 882 370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573 707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3 364 055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22 170 959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M20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IMS GROUP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M20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925 741 698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M20 INVEST AS</a:t>
            </a:r>
          </a:p>
        </p:txBody>
      </p:sp>
    </p:spTree>
  </p:cSld>
  <p:clrMapOvr>
    <a:masterClrMapping xmlns:a="http://schemas.openxmlformats.org/drawingml/2006/main"/>
  </p:clrMapOvr>
</p:sld>
</file>