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e34a1c596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53f3c77754c23"/>
  </p:sldMasterIdLst>
  <p:sldIdLst>
    <p:sldId xmlns:r="http://schemas.openxmlformats.org/officeDocument/2006/relationships" id="256" r:id="Rd21e853cbeea4723"/>
    <p:sldId xmlns:r="http://schemas.openxmlformats.org/officeDocument/2006/relationships" id="257" r:id="R2994ff90103c47f8"/>
    <p:sldId xmlns:r="http://schemas.openxmlformats.org/officeDocument/2006/relationships" id="258" r:id="R824b02df0d6143bc"/>
    <p:sldId xmlns:r="http://schemas.openxmlformats.org/officeDocument/2006/relationships" id="259" r:id="Ra625a7d42acc44bd"/>
    <p:sldId xmlns:r="http://schemas.openxmlformats.org/officeDocument/2006/relationships" id="260" r:id="R08c127ef7ab642b3"/>
    <p:sldId xmlns:r="http://schemas.openxmlformats.org/officeDocument/2006/relationships" id="261" r:id="R8b6d96ded5d84c47"/>
    <p:sldId xmlns:r="http://schemas.openxmlformats.org/officeDocument/2006/relationships" id="262" r:id="Reaa82d0e0d0e4a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53f3c77754c23" /><Relationship Type="http://schemas.openxmlformats.org/officeDocument/2006/relationships/slide" Target="/ppt/slides/slide1.xml" Id="Rd21e853cbeea4723" /><Relationship Type="http://schemas.openxmlformats.org/officeDocument/2006/relationships/slide" Target="/ppt/slides/slide2.xml" Id="R2994ff90103c47f8" /><Relationship Type="http://schemas.openxmlformats.org/officeDocument/2006/relationships/slide" Target="/ppt/slides/slide3.xml" Id="R824b02df0d6143bc" /><Relationship Type="http://schemas.openxmlformats.org/officeDocument/2006/relationships/slide" Target="/ppt/slides/slide4.xml" Id="Ra625a7d42acc44bd" /><Relationship Type="http://schemas.openxmlformats.org/officeDocument/2006/relationships/slide" Target="/ppt/slides/slide5.xml" Id="R08c127ef7ab642b3" /><Relationship Type="http://schemas.openxmlformats.org/officeDocument/2006/relationships/slide" Target="/ppt/slides/slide6.xml" Id="R8b6d96ded5d84c47" /><Relationship Type="http://schemas.openxmlformats.org/officeDocument/2006/relationships/slide" Target="/ppt/slides/slide7.xml" Id="Reaa82d0e0d0e4a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25dc9a4e8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9c46881404574" /><Relationship Type="http://schemas.openxmlformats.org/officeDocument/2006/relationships/theme" Target="/ppt/slideMasters/theme/theme1.xml" Id="R7f1d62719512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9c4688140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307d1c8a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35b364fb74d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c0ec10c1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897e77468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1791506b341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17223766848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815ab6e4b49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CARUP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CARUP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CARUP II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CARUP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CARUP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CARUP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2 113 249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30 368 266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32 337 885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CARUP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RUNE HELLERUD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CARUP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Hey'di AS, Tretjerndalsveien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CARUP II AS</a:t>
            </a:r>
          </a:p>
        </p:txBody>
      </p:sp>
    </p:spTree>
  </p:cSld>
  <p:clrMapOvr>
    <a:masterClrMapping xmlns:a="http://schemas.openxmlformats.org/drawingml/2006/main"/>
  </p:clrMapOvr>
</p:sld>
</file>