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57f7e6bb9c4e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ae336b321c40cb"/>
  </p:sldMasterIdLst>
  <p:sldIdLst>
    <p:sldId xmlns:r="http://schemas.openxmlformats.org/officeDocument/2006/relationships" id="256" r:id="Rce162125c47b43e0"/>
    <p:sldId xmlns:r="http://schemas.openxmlformats.org/officeDocument/2006/relationships" id="257" r:id="R52f579c4d67c4b33"/>
    <p:sldId xmlns:r="http://schemas.openxmlformats.org/officeDocument/2006/relationships" id="258" r:id="R23376f08a696477f"/>
    <p:sldId xmlns:r="http://schemas.openxmlformats.org/officeDocument/2006/relationships" id="259" r:id="R91f99dd7f2224a63"/>
    <p:sldId xmlns:r="http://schemas.openxmlformats.org/officeDocument/2006/relationships" id="260" r:id="Ra5a6f8cc0e644310"/>
    <p:sldId xmlns:r="http://schemas.openxmlformats.org/officeDocument/2006/relationships" id="261" r:id="Ra257e972b6594620"/>
    <p:sldId xmlns:r="http://schemas.openxmlformats.org/officeDocument/2006/relationships" id="262" r:id="Rdd8230c164484f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ae336b321c40cb" /><Relationship Type="http://schemas.openxmlformats.org/officeDocument/2006/relationships/slide" Target="/ppt/slides/slide1.xml" Id="Rce162125c47b43e0" /><Relationship Type="http://schemas.openxmlformats.org/officeDocument/2006/relationships/slide" Target="/ppt/slides/slide2.xml" Id="R52f579c4d67c4b33" /><Relationship Type="http://schemas.openxmlformats.org/officeDocument/2006/relationships/slide" Target="/ppt/slides/slide3.xml" Id="R23376f08a696477f" /><Relationship Type="http://schemas.openxmlformats.org/officeDocument/2006/relationships/slide" Target="/ppt/slides/slide4.xml" Id="R91f99dd7f2224a63" /><Relationship Type="http://schemas.openxmlformats.org/officeDocument/2006/relationships/slide" Target="/ppt/slides/slide5.xml" Id="Ra5a6f8cc0e644310" /><Relationship Type="http://schemas.openxmlformats.org/officeDocument/2006/relationships/slide" Target="/ppt/slides/slide6.xml" Id="Ra257e972b6594620" /><Relationship Type="http://schemas.openxmlformats.org/officeDocument/2006/relationships/slide" Target="/ppt/slides/slide7.xml" Id="Rdd8230c164484f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db3a9d2fb04c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fcae065f14f64" /><Relationship Type="http://schemas.openxmlformats.org/officeDocument/2006/relationships/theme" Target="/ppt/slideMasters/theme/theme1.xml" Id="Ra63bc9ed9eb548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dfcae065f14f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72c108b6244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4a895967d40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cc1a850ef41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ab71ded6f49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ee722355640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49da17e4945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22144e9f141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TESDAL 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M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1 988 184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2 180 983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925 740 586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