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b5e7d05754c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4968184b8b47a3"/>
  </p:sldMasterIdLst>
  <p:sldIdLst>
    <p:sldId xmlns:r="http://schemas.openxmlformats.org/officeDocument/2006/relationships" id="256" r:id="R68a7a1b3785c4949"/>
    <p:sldId xmlns:r="http://schemas.openxmlformats.org/officeDocument/2006/relationships" id="257" r:id="R54dd43d5d89040b2"/>
    <p:sldId xmlns:r="http://schemas.openxmlformats.org/officeDocument/2006/relationships" id="258" r:id="R4d8f606c0b4c418c"/>
    <p:sldId xmlns:r="http://schemas.openxmlformats.org/officeDocument/2006/relationships" id="259" r:id="R794b4e0236f84441"/>
    <p:sldId xmlns:r="http://schemas.openxmlformats.org/officeDocument/2006/relationships" id="260" r:id="R2db202f29292484c"/>
    <p:sldId xmlns:r="http://schemas.openxmlformats.org/officeDocument/2006/relationships" id="261" r:id="Rb43ea169368f4167"/>
    <p:sldId xmlns:r="http://schemas.openxmlformats.org/officeDocument/2006/relationships" id="262" r:id="R4cd1259b74724e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4968184b8b47a3" /><Relationship Type="http://schemas.openxmlformats.org/officeDocument/2006/relationships/slide" Target="/ppt/slides/slide1.xml" Id="R68a7a1b3785c4949" /><Relationship Type="http://schemas.openxmlformats.org/officeDocument/2006/relationships/slide" Target="/ppt/slides/slide2.xml" Id="R54dd43d5d89040b2" /><Relationship Type="http://schemas.openxmlformats.org/officeDocument/2006/relationships/slide" Target="/ppt/slides/slide3.xml" Id="R4d8f606c0b4c418c" /><Relationship Type="http://schemas.openxmlformats.org/officeDocument/2006/relationships/slide" Target="/ppt/slides/slide4.xml" Id="R794b4e0236f84441" /><Relationship Type="http://schemas.openxmlformats.org/officeDocument/2006/relationships/slide" Target="/ppt/slides/slide5.xml" Id="R2db202f29292484c" /><Relationship Type="http://schemas.openxmlformats.org/officeDocument/2006/relationships/slide" Target="/ppt/slides/slide6.xml" Id="Rb43ea169368f4167" /><Relationship Type="http://schemas.openxmlformats.org/officeDocument/2006/relationships/slide" Target="/ppt/slides/slide7.xml" Id="R4cd1259b74724e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85368fc1242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f903a69d04238" /><Relationship Type="http://schemas.openxmlformats.org/officeDocument/2006/relationships/theme" Target="/ppt/slideMasters/theme/theme1.xml" Id="R5b00c4a3c7f7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f903a69d042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a954ce821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887b2f43b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983929e68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c5c3f026c4d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b8ae225fc4f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19c4f8c3b41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49effc871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2 180 983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