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4aedfeb5cb40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02424d916049ee"/>
  </p:sldMasterIdLst>
  <p:sldIdLst>
    <p:sldId xmlns:r="http://schemas.openxmlformats.org/officeDocument/2006/relationships" id="256" r:id="R5e8c074aecd64303"/>
    <p:sldId xmlns:r="http://schemas.openxmlformats.org/officeDocument/2006/relationships" id="257" r:id="R2a82d3fe67e1444c"/>
    <p:sldId xmlns:r="http://schemas.openxmlformats.org/officeDocument/2006/relationships" id="258" r:id="Rb0c9cc5bfcc0429f"/>
    <p:sldId xmlns:r="http://schemas.openxmlformats.org/officeDocument/2006/relationships" id="259" r:id="Rd0e17c7ed4044b9b"/>
    <p:sldId xmlns:r="http://schemas.openxmlformats.org/officeDocument/2006/relationships" id="260" r:id="R1423d80d8cf14a92"/>
    <p:sldId xmlns:r="http://schemas.openxmlformats.org/officeDocument/2006/relationships" id="261" r:id="Rfa61a4c0cfc94b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2424d916049ee" /><Relationship Type="http://schemas.openxmlformats.org/officeDocument/2006/relationships/slide" Target="/ppt/slides/slide1.xml" Id="R5e8c074aecd64303" /><Relationship Type="http://schemas.openxmlformats.org/officeDocument/2006/relationships/slide" Target="/ppt/slides/slide2.xml" Id="R2a82d3fe67e1444c" /><Relationship Type="http://schemas.openxmlformats.org/officeDocument/2006/relationships/slide" Target="/ppt/slides/slide3.xml" Id="Rb0c9cc5bfcc0429f" /><Relationship Type="http://schemas.openxmlformats.org/officeDocument/2006/relationships/slide" Target="/ppt/slides/slide4.xml" Id="Rd0e17c7ed4044b9b" /><Relationship Type="http://schemas.openxmlformats.org/officeDocument/2006/relationships/slide" Target="/ppt/slides/slide5.xml" Id="R1423d80d8cf14a92" /><Relationship Type="http://schemas.openxmlformats.org/officeDocument/2006/relationships/slide" Target="/ppt/slides/slide6.xml" Id="Rfa61a4c0cfc94b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da49d9d81543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bd7055c084c88" /><Relationship Type="http://schemas.openxmlformats.org/officeDocument/2006/relationships/theme" Target="/ppt/slideMasters/theme/theme1.xml" Id="R0425c2e5cfb343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ebd7055c084c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11d34a1414c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1925d949945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f775cc5b94c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b42a786f64b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ce58ea3844b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261d35c0544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WESTWERK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WESTWERK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WESTWERK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WESTWERK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WESTWERK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WESTWERK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196 290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−101 735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35 059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WESTWERK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925 740 047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WESTWERK AS</a:t>
            </a:r>
          </a:p>
        </p:txBody>
      </p:sp>
    </p:spTree>
  </p:cSld>
  <p:clrMapOvr>
    <a:masterClrMapping xmlns:a="http://schemas.openxmlformats.org/drawingml/2006/main"/>
  </p:clrMapOvr>
</p:sld>
</file>