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e5467e82b94a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ebe912a87a446c"/>
  </p:sldMasterIdLst>
  <p:sldIdLst>
    <p:sldId xmlns:r="http://schemas.openxmlformats.org/officeDocument/2006/relationships" id="256" r:id="Rcf6d620c79c143ee"/>
    <p:sldId xmlns:r="http://schemas.openxmlformats.org/officeDocument/2006/relationships" id="257" r:id="R40b1142e67a045d0"/>
    <p:sldId xmlns:r="http://schemas.openxmlformats.org/officeDocument/2006/relationships" id="258" r:id="R05a2f37afffd4854"/>
    <p:sldId xmlns:r="http://schemas.openxmlformats.org/officeDocument/2006/relationships" id="259" r:id="R45bece325ce04607"/>
    <p:sldId xmlns:r="http://schemas.openxmlformats.org/officeDocument/2006/relationships" id="260" r:id="R931511fde37f4f92"/>
    <p:sldId xmlns:r="http://schemas.openxmlformats.org/officeDocument/2006/relationships" id="261" r:id="Ra3f6694016fa4a40"/>
    <p:sldId xmlns:r="http://schemas.openxmlformats.org/officeDocument/2006/relationships" id="262" r:id="Re8a460004f4449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be912a87a446c" /><Relationship Type="http://schemas.openxmlformats.org/officeDocument/2006/relationships/slide" Target="/ppt/slides/slide1.xml" Id="Rcf6d620c79c143ee" /><Relationship Type="http://schemas.openxmlformats.org/officeDocument/2006/relationships/slide" Target="/ppt/slides/slide2.xml" Id="R40b1142e67a045d0" /><Relationship Type="http://schemas.openxmlformats.org/officeDocument/2006/relationships/slide" Target="/ppt/slides/slide3.xml" Id="R05a2f37afffd4854" /><Relationship Type="http://schemas.openxmlformats.org/officeDocument/2006/relationships/slide" Target="/ppt/slides/slide4.xml" Id="R45bece325ce04607" /><Relationship Type="http://schemas.openxmlformats.org/officeDocument/2006/relationships/slide" Target="/ppt/slides/slide5.xml" Id="R931511fde37f4f92" /><Relationship Type="http://schemas.openxmlformats.org/officeDocument/2006/relationships/slide" Target="/ppt/slides/slide6.xml" Id="Ra3f6694016fa4a40" /><Relationship Type="http://schemas.openxmlformats.org/officeDocument/2006/relationships/slide" Target="/ppt/slides/slide7.xml" Id="Re8a460004f4449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f36a9f3df40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f1d75abdf4618" /><Relationship Type="http://schemas.openxmlformats.org/officeDocument/2006/relationships/theme" Target="/ppt/slideMasters/theme/theme1.xml" Id="R771d347084594e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8f1d75abdf46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e133888564a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4b8b2bfd04f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33276433f44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ac16b827745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53e32c58b49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16b2418c645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c5c262b2b4b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IEB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IEB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1 487 479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2 311 353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GJERDE BØEN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Bøen, P.A. Musæus veg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925 733 261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IEB INVEST AS</a:t>
            </a:r>
          </a:p>
        </p:txBody>
      </p:sp>
    </p:spTree>
  </p:cSld>
  <p:clrMapOvr>
    <a:masterClrMapping xmlns:a="http://schemas.openxmlformats.org/drawingml/2006/main"/>
  </p:clrMapOvr>
</p:sld>
</file>