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168fa1453f44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1b0e558ee4bb6"/>
  </p:sldMasterIdLst>
  <p:sldIdLst>
    <p:sldId xmlns:r="http://schemas.openxmlformats.org/officeDocument/2006/relationships" id="256" r:id="Rfc2fa3fb213a4bd6"/>
    <p:sldId xmlns:r="http://schemas.openxmlformats.org/officeDocument/2006/relationships" id="257" r:id="R497ab06a1d9d410a"/>
    <p:sldId xmlns:r="http://schemas.openxmlformats.org/officeDocument/2006/relationships" id="258" r:id="Rae44c2b76cef426e"/>
    <p:sldId xmlns:r="http://schemas.openxmlformats.org/officeDocument/2006/relationships" id="259" r:id="R77c6e18eb3984afc"/>
    <p:sldId xmlns:r="http://schemas.openxmlformats.org/officeDocument/2006/relationships" id="260" r:id="R171bebd5aeb44a5a"/>
    <p:sldId xmlns:r="http://schemas.openxmlformats.org/officeDocument/2006/relationships" id="261" r:id="Rd0df75a287694662"/>
    <p:sldId xmlns:r="http://schemas.openxmlformats.org/officeDocument/2006/relationships" id="262" r:id="R55e9aa1c00d841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1b0e558ee4bb6" /><Relationship Type="http://schemas.openxmlformats.org/officeDocument/2006/relationships/slide" Target="/ppt/slides/slide1.xml" Id="Rfc2fa3fb213a4bd6" /><Relationship Type="http://schemas.openxmlformats.org/officeDocument/2006/relationships/slide" Target="/ppt/slides/slide2.xml" Id="R497ab06a1d9d410a" /><Relationship Type="http://schemas.openxmlformats.org/officeDocument/2006/relationships/slide" Target="/ppt/slides/slide3.xml" Id="Rae44c2b76cef426e" /><Relationship Type="http://schemas.openxmlformats.org/officeDocument/2006/relationships/slide" Target="/ppt/slides/slide4.xml" Id="R77c6e18eb3984afc" /><Relationship Type="http://schemas.openxmlformats.org/officeDocument/2006/relationships/slide" Target="/ppt/slides/slide5.xml" Id="R171bebd5aeb44a5a" /><Relationship Type="http://schemas.openxmlformats.org/officeDocument/2006/relationships/slide" Target="/ppt/slides/slide6.xml" Id="Rd0df75a287694662" /><Relationship Type="http://schemas.openxmlformats.org/officeDocument/2006/relationships/slide" Target="/ppt/slides/slide7.xml" Id="R55e9aa1c00d841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f495bbe2042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dc0d144ce4afa" /><Relationship Type="http://schemas.openxmlformats.org/officeDocument/2006/relationships/theme" Target="/ppt/slideMasters/theme/theme1.xml" Id="Rfd2f1ab099ed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dc0d144ce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bf25b94fa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b8c9a693c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e4e9987b6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d949d626d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5edb27d6540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0bb47acdb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20b9af7c74d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ØKONOMI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802 329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3 483 573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LORAAS ANETTE TILLER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 ØKONOMI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925 732 230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ØKONOMI AS</a:t>
            </a:r>
          </a:p>
        </p:txBody>
      </p:sp>
    </p:spTree>
  </p:cSld>
  <p:clrMapOvr>
    <a:masterClrMapping xmlns:a="http://schemas.openxmlformats.org/drawingml/2006/main"/>
  </p:clrMapOvr>
</p:sld>
</file>