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936d6f210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3bb3928fad4c44"/>
  </p:sldMasterIdLst>
  <p:sldIdLst>
    <p:sldId xmlns:r="http://schemas.openxmlformats.org/officeDocument/2006/relationships" id="256" r:id="R58c03d17975f48a9"/>
    <p:sldId xmlns:r="http://schemas.openxmlformats.org/officeDocument/2006/relationships" id="257" r:id="R9ec00301fc2e437a"/>
    <p:sldId xmlns:r="http://schemas.openxmlformats.org/officeDocument/2006/relationships" id="258" r:id="Rbd199b5eea4a4582"/>
    <p:sldId xmlns:r="http://schemas.openxmlformats.org/officeDocument/2006/relationships" id="259" r:id="R3d9cbd9cc14a49f7"/>
    <p:sldId xmlns:r="http://schemas.openxmlformats.org/officeDocument/2006/relationships" id="260" r:id="Rf93c209748d045fe"/>
    <p:sldId xmlns:r="http://schemas.openxmlformats.org/officeDocument/2006/relationships" id="261" r:id="Rb483f1e490a14379"/>
    <p:sldId xmlns:r="http://schemas.openxmlformats.org/officeDocument/2006/relationships" id="262" r:id="Rd1022bafa21b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bb3928fad4c44" /><Relationship Type="http://schemas.openxmlformats.org/officeDocument/2006/relationships/slide" Target="/ppt/slides/slide1.xml" Id="R58c03d17975f48a9" /><Relationship Type="http://schemas.openxmlformats.org/officeDocument/2006/relationships/slide" Target="/ppt/slides/slide2.xml" Id="R9ec00301fc2e437a" /><Relationship Type="http://schemas.openxmlformats.org/officeDocument/2006/relationships/slide" Target="/ppt/slides/slide3.xml" Id="Rbd199b5eea4a4582" /><Relationship Type="http://schemas.openxmlformats.org/officeDocument/2006/relationships/slide" Target="/ppt/slides/slide4.xml" Id="R3d9cbd9cc14a49f7" /><Relationship Type="http://schemas.openxmlformats.org/officeDocument/2006/relationships/slide" Target="/ppt/slides/slide5.xml" Id="Rf93c209748d045fe" /><Relationship Type="http://schemas.openxmlformats.org/officeDocument/2006/relationships/slide" Target="/ppt/slides/slide6.xml" Id="Rb483f1e490a14379" /><Relationship Type="http://schemas.openxmlformats.org/officeDocument/2006/relationships/slide" Target="/ppt/slides/slide7.xml" Id="Rd1022bafa21b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cea7ae060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f12ad6fbd4113" /><Relationship Type="http://schemas.openxmlformats.org/officeDocument/2006/relationships/theme" Target="/ppt/slideMasters/theme/theme1.xml" Id="R80e2c849315b4a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5f12ad6fbd41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7d97ef46043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834c89b2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1d9214b78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2ca45ab63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91425fb914a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8ee0872794f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fee7b25e8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ANDSVERDAHL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ANDSVERDAHL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359 408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483 808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1 293 504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3 229 631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SVERDRUP-DAHL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Thorleif Haugs vei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925 732 028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ANDSVERDAHL AS</a:t>
            </a:r>
          </a:p>
        </p:txBody>
      </p:sp>
    </p:spTree>
  </p:cSld>
  <p:clrMapOvr>
    <a:masterClrMapping xmlns:a="http://schemas.openxmlformats.org/drawingml/2006/main"/>
  </p:clrMapOvr>
</p:sld>
</file>