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2138abbed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756c375354f19"/>
  </p:sldMasterIdLst>
  <p:sldIdLst>
    <p:sldId xmlns:r="http://schemas.openxmlformats.org/officeDocument/2006/relationships" id="256" r:id="R4798545bc9974c39"/>
    <p:sldId xmlns:r="http://schemas.openxmlformats.org/officeDocument/2006/relationships" id="257" r:id="R007bded9344846f4"/>
    <p:sldId xmlns:r="http://schemas.openxmlformats.org/officeDocument/2006/relationships" id="258" r:id="R900090f3910a4280"/>
    <p:sldId xmlns:r="http://schemas.openxmlformats.org/officeDocument/2006/relationships" id="259" r:id="R549619e36ad642bc"/>
    <p:sldId xmlns:r="http://schemas.openxmlformats.org/officeDocument/2006/relationships" id="260" r:id="Rd03846dc9bfe46c2"/>
    <p:sldId xmlns:r="http://schemas.openxmlformats.org/officeDocument/2006/relationships" id="261" r:id="R3952859505c5426e"/>
    <p:sldId xmlns:r="http://schemas.openxmlformats.org/officeDocument/2006/relationships" id="262" r:id="R88cce19d072a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756c375354f19" /><Relationship Type="http://schemas.openxmlformats.org/officeDocument/2006/relationships/slide" Target="/ppt/slides/slide1.xml" Id="R4798545bc9974c39" /><Relationship Type="http://schemas.openxmlformats.org/officeDocument/2006/relationships/slide" Target="/ppt/slides/slide2.xml" Id="R007bded9344846f4" /><Relationship Type="http://schemas.openxmlformats.org/officeDocument/2006/relationships/slide" Target="/ppt/slides/slide3.xml" Id="R900090f3910a4280" /><Relationship Type="http://schemas.openxmlformats.org/officeDocument/2006/relationships/slide" Target="/ppt/slides/slide4.xml" Id="R549619e36ad642bc" /><Relationship Type="http://schemas.openxmlformats.org/officeDocument/2006/relationships/slide" Target="/ppt/slides/slide5.xml" Id="Rd03846dc9bfe46c2" /><Relationship Type="http://schemas.openxmlformats.org/officeDocument/2006/relationships/slide" Target="/ppt/slides/slide6.xml" Id="R3952859505c5426e" /><Relationship Type="http://schemas.openxmlformats.org/officeDocument/2006/relationships/slide" Target="/ppt/slides/slide7.xml" Id="R88cce19d072a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82440dbd4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880ba7ac144e0" /><Relationship Type="http://schemas.openxmlformats.org/officeDocument/2006/relationships/theme" Target="/ppt/slideMasters/theme/theme1.xml" Id="Rc9902d19ddf7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880ba7ac1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70def4e349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13c54af2f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9fe89d92e40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30eefaa346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fba0d90b7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69668e332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d4ff6d91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MAREXCONSULT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MAREXCONSULT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WIKMARK FRANK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Vesterøyveien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925 731 668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MAREXCONSULT AS</a:t>
            </a:r>
          </a:p>
        </p:txBody>
      </p:sp>
    </p:spTree>
  </p:cSld>
  <p:clrMapOvr>
    <a:masterClrMapping xmlns:a="http://schemas.openxmlformats.org/drawingml/2006/main"/>
  </p:clrMapOvr>
</p:sld>
</file>