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f9fa0319d34c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04debb3f504643"/>
  </p:sldMasterIdLst>
  <p:sldIdLst>
    <p:sldId xmlns:r="http://schemas.openxmlformats.org/officeDocument/2006/relationships" id="256" r:id="Rf810fe214e6544bc"/>
    <p:sldId xmlns:r="http://schemas.openxmlformats.org/officeDocument/2006/relationships" id="257" r:id="R237459a1dcff498c"/>
    <p:sldId xmlns:r="http://schemas.openxmlformats.org/officeDocument/2006/relationships" id="258" r:id="Rd76598502fb14915"/>
    <p:sldId xmlns:r="http://schemas.openxmlformats.org/officeDocument/2006/relationships" id="259" r:id="R648029a3735642f3"/>
    <p:sldId xmlns:r="http://schemas.openxmlformats.org/officeDocument/2006/relationships" id="260" r:id="R8f2df6d366074a5e"/>
    <p:sldId xmlns:r="http://schemas.openxmlformats.org/officeDocument/2006/relationships" id="261" r:id="R550e9c91d6514943"/>
    <p:sldId xmlns:r="http://schemas.openxmlformats.org/officeDocument/2006/relationships" id="262" r:id="Rb0b47abc79bd4e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4debb3f504643" /><Relationship Type="http://schemas.openxmlformats.org/officeDocument/2006/relationships/slide" Target="/ppt/slides/slide1.xml" Id="Rf810fe214e6544bc" /><Relationship Type="http://schemas.openxmlformats.org/officeDocument/2006/relationships/slide" Target="/ppt/slides/slide2.xml" Id="R237459a1dcff498c" /><Relationship Type="http://schemas.openxmlformats.org/officeDocument/2006/relationships/slide" Target="/ppt/slides/slide3.xml" Id="Rd76598502fb14915" /><Relationship Type="http://schemas.openxmlformats.org/officeDocument/2006/relationships/slide" Target="/ppt/slides/slide4.xml" Id="R648029a3735642f3" /><Relationship Type="http://schemas.openxmlformats.org/officeDocument/2006/relationships/slide" Target="/ppt/slides/slide5.xml" Id="R8f2df6d366074a5e" /><Relationship Type="http://schemas.openxmlformats.org/officeDocument/2006/relationships/slide" Target="/ppt/slides/slide6.xml" Id="R550e9c91d6514943" /><Relationship Type="http://schemas.openxmlformats.org/officeDocument/2006/relationships/slide" Target="/ppt/slides/slide7.xml" Id="Rb0b47abc79bd4e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358b4178847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e0758c5654f72" /><Relationship Type="http://schemas.openxmlformats.org/officeDocument/2006/relationships/theme" Target="/ppt/slideMasters/theme/theme1.xml" Id="R916e10b4025e43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0e0758c5654f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8e40d790b42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43f19b97449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7fc466bc243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122294bb343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5d0cb2af840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8f0c185c64e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845fbe1f540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VANDAOCONSULT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VANDAOCONSULT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4 043 500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1 045 508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1 848 069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2 422 583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VANDAO PHAM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Svelleveien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925 729 949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VANDAOCONSULT AS</a:t>
            </a:r>
          </a:p>
        </p:txBody>
      </p:sp>
    </p:spTree>
  </p:cSld>
  <p:clrMapOvr>
    <a:masterClrMapping xmlns:a="http://schemas.openxmlformats.org/drawingml/2006/main"/>
  </p:clrMapOvr>
</p:sld>
</file>