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638baf4d84c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fab2df81c24ce1"/>
  </p:sldMasterIdLst>
  <p:sldIdLst>
    <p:sldId xmlns:r="http://schemas.openxmlformats.org/officeDocument/2006/relationships" id="256" r:id="R01ee0a95db0647cb"/>
    <p:sldId xmlns:r="http://schemas.openxmlformats.org/officeDocument/2006/relationships" id="257" r:id="R76a6a0c788bb434a"/>
    <p:sldId xmlns:r="http://schemas.openxmlformats.org/officeDocument/2006/relationships" id="258" r:id="Rb9b84717887d4a07"/>
    <p:sldId xmlns:r="http://schemas.openxmlformats.org/officeDocument/2006/relationships" id="259" r:id="Rabb6dae72ead4134"/>
    <p:sldId xmlns:r="http://schemas.openxmlformats.org/officeDocument/2006/relationships" id="260" r:id="R44da3e9a9e5b44d2"/>
    <p:sldId xmlns:r="http://schemas.openxmlformats.org/officeDocument/2006/relationships" id="261" r:id="R07771aac29364333"/>
    <p:sldId xmlns:r="http://schemas.openxmlformats.org/officeDocument/2006/relationships" id="262" r:id="Rcbfbb357536a45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ab2df81c24ce1" /><Relationship Type="http://schemas.openxmlformats.org/officeDocument/2006/relationships/slide" Target="/ppt/slides/slide1.xml" Id="R01ee0a95db0647cb" /><Relationship Type="http://schemas.openxmlformats.org/officeDocument/2006/relationships/slide" Target="/ppt/slides/slide2.xml" Id="R76a6a0c788bb434a" /><Relationship Type="http://schemas.openxmlformats.org/officeDocument/2006/relationships/slide" Target="/ppt/slides/slide3.xml" Id="Rb9b84717887d4a07" /><Relationship Type="http://schemas.openxmlformats.org/officeDocument/2006/relationships/slide" Target="/ppt/slides/slide4.xml" Id="Rabb6dae72ead4134" /><Relationship Type="http://schemas.openxmlformats.org/officeDocument/2006/relationships/slide" Target="/ppt/slides/slide5.xml" Id="R44da3e9a9e5b44d2" /><Relationship Type="http://schemas.openxmlformats.org/officeDocument/2006/relationships/slide" Target="/ppt/slides/slide6.xml" Id="R07771aac29364333" /><Relationship Type="http://schemas.openxmlformats.org/officeDocument/2006/relationships/slide" Target="/ppt/slides/slide7.xml" Id="Rcbfbb357536a45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b4318aa8142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1b826183a4d1b" /><Relationship Type="http://schemas.openxmlformats.org/officeDocument/2006/relationships/theme" Target="/ppt/slideMasters/theme/theme1.xml" Id="Rfd8c1fec94674c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01b826183a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3b36c5b334c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a72d948fb49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49b03b5f94f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de7d99464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d83e88ff148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c728fb8fe4a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c3f9dca2640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DEKA BYGG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BALEZENTIS EDMUNDAS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1533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925 725 056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DEKA BYGG AS</a:t>
            </a:r>
          </a:p>
        </p:txBody>
      </p:sp>
    </p:spTree>
  </p:cSld>
  <p:clrMapOvr>
    <a:masterClrMapping xmlns:a="http://schemas.openxmlformats.org/drawingml/2006/main"/>
  </p:clrMapOvr>
</p:sld>
</file>