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de17c09e52d466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e04893e6e2249b0"/>
  </p:sldMasterIdLst>
  <p:sldIdLst>
    <p:sldId xmlns:r="http://schemas.openxmlformats.org/officeDocument/2006/relationships" id="256" r:id="Rc49f4dbc51554b54"/>
    <p:sldId xmlns:r="http://schemas.openxmlformats.org/officeDocument/2006/relationships" id="257" r:id="R71a150399b7940ae"/>
    <p:sldId xmlns:r="http://schemas.openxmlformats.org/officeDocument/2006/relationships" id="258" r:id="R99d71eda140944e4"/>
    <p:sldId xmlns:r="http://schemas.openxmlformats.org/officeDocument/2006/relationships" id="259" r:id="R2b71fe5606094004"/>
    <p:sldId xmlns:r="http://schemas.openxmlformats.org/officeDocument/2006/relationships" id="260" r:id="R2f139e9f4d234c86"/>
    <p:sldId xmlns:r="http://schemas.openxmlformats.org/officeDocument/2006/relationships" id="261" r:id="R1850929a2b1f4726"/>
    <p:sldId xmlns:r="http://schemas.openxmlformats.org/officeDocument/2006/relationships" id="262" r:id="R3366dd0cc3dd410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e04893e6e2249b0" /><Relationship Type="http://schemas.openxmlformats.org/officeDocument/2006/relationships/slide" Target="/ppt/slides/slide1.xml" Id="Rc49f4dbc51554b54" /><Relationship Type="http://schemas.openxmlformats.org/officeDocument/2006/relationships/slide" Target="/ppt/slides/slide2.xml" Id="R71a150399b7940ae" /><Relationship Type="http://schemas.openxmlformats.org/officeDocument/2006/relationships/slide" Target="/ppt/slides/slide3.xml" Id="R99d71eda140944e4" /><Relationship Type="http://schemas.openxmlformats.org/officeDocument/2006/relationships/slide" Target="/ppt/slides/slide4.xml" Id="R2b71fe5606094004" /><Relationship Type="http://schemas.openxmlformats.org/officeDocument/2006/relationships/slide" Target="/ppt/slides/slide5.xml" Id="R2f139e9f4d234c86" /><Relationship Type="http://schemas.openxmlformats.org/officeDocument/2006/relationships/slide" Target="/ppt/slides/slide6.xml" Id="R1850929a2b1f4726" /><Relationship Type="http://schemas.openxmlformats.org/officeDocument/2006/relationships/slide" Target="/ppt/slides/slide7.xml" Id="R3366dd0cc3dd410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0f04bd678f6467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f79d8aa776444e" /><Relationship Type="http://schemas.openxmlformats.org/officeDocument/2006/relationships/theme" Target="/ppt/slideMasters/theme/theme1.xml" Id="Rc042df6d7227480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9f79d8aa776444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bbf25aaa2a4cf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1e76a3c026451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a2332e2b6c49d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69f61660f447c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b2e8c942d5439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4da1538e034b3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8944b8e0c148d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ØSTBERG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ØSTBERG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ØSTBERG HOLDING AS ble etablert [år] og holder til i Saltnes.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ØSTBERG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ØSTBERG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ØSTBERG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−6 579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62 707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597 084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ØSTBERG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ØSTBERG MARIUS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ØSTBERG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Moltemyra 29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1642 Saltnes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925 721 522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ØSTBERG HOLDING AS</a:t>
            </a:r>
          </a:p>
        </p:txBody>
      </p:sp>
    </p:spTree>
  </p:cSld>
  <p:clrMapOvr>
    <a:masterClrMapping xmlns:a="http://schemas.openxmlformats.org/drawingml/2006/main"/>
  </p:clrMapOvr>
</p:sld>
</file>