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141ae45df0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1f5caf893e4346"/>
  </p:sldMasterIdLst>
  <p:sldIdLst>
    <p:sldId xmlns:r="http://schemas.openxmlformats.org/officeDocument/2006/relationships" id="256" r:id="Rf39f50aefc054158"/>
    <p:sldId xmlns:r="http://schemas.openxmlformats.org/officeDocument/2006/relationships" id="257" r:id="Rebd6e183e0284a36"/>
    <p:sldId xmlns:r="http://schemas.openxmlformats.org/officeDocument/2006/relationships" id="258" r:id="Rb21e92890c5f4163"/>
    <p:sldId xmlns:r="http://schemas.openxmlformats.org/officeDocument/2006/relationships" id="259" r:id="R021dbd359f854d97"/>
    <p:sldId xmlns:r="http://schemas.openxmlformats.org/officeDocument/2006/relationships" id="260" r:id="Rf898f11e33bf4622"/>
    <p:sldId xmlns:r="http://schemas.openxmlformats.org/officeDocument/2006/relationships" id="261" r:id="R654af79af90d41f5"/>
    <p:sldId xmlns:r="http://schemas.openxmlformats.org/officeDocument/2006/relationships" id="262" r:id="R23c5f3cc1d34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f5caf893e4346" /><Relationship Type="http://schemas.openxmlformats.org/officeDocument/2006/relationships/slide" Target="/ppt/slides/slide1.xml" Id="Rf39f50aefc054158" /><Relationship Type="http://schemas.openxmlformats.org/officeDocument/2006/relationships/slide" Target="/ppt/slides/slide2.xml" Id="Rebd6e183e0284a36" /><Relationship Type="http://schemas.openxmlformats.org/officeDocument/2006/relationships/slide" Target="/ppt/slides/slide3.xml" Id="Rb21e92890c5f4163" /><Relationship Type="http://schemas.openxmlformats.org/officeDocument/2006/relationships/slide" Target="/ppt/slides/slide4.xml" Id="R021dbd359f854d97" /><Relationship Type="http://schemas.openxmlformats.org/officeDocument/2006/relationships/slide" Target="/ppt/slides/slide5.xml" Id="Rf898f11e33bf4622" /><Relationship Type="http://schemas.openxmlformats.org/officeDocument/2006/relationships/slide" Target="/ppt/slides/slide6.xml" Id="R654af79af90d41f5" /><Relationship Type="http://schemas.openxmlformats.org/officeDocument/2006/relationships/slide" Target="/ppt/slides/slide7.xml" Id="R23c5f3cc1d34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1bb5ce0b0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37547ddb74f4b" /><Relationship Type="http://schemas.openxmlformats.org/officeDocument/2006/relationships/theme" Target="/ppt/slideMasters/theme/theme1.xml" Id="R958c8c1c6db1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37547ddb7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96898e10c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a6fa46bfa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6c91a2ba0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0b31e9e264a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546b5a01d4e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8ebe92d6044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ee0b11006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JAROS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JAROS HOLDING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JAROS PIOTR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KOWALCZYK-JAROS ANNA Z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Randemsletta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1543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925 719 862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JAROS HOLDING AS</a:t>
            </a:r>
          </a:p>
        </p:txBody>
      </p:sp>
    </p:spTree>
  </p:cSld>
  <p:clrMapOvr>
    <a:masterClrMapping xmlns:a="http://schemas.openxmlformats.org/drawingml/2006/main"/>
  </p:clrMapOvr>
</p:sld>
</file>