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e47323bef64d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de0c691de54efb"/>
  </p:sldMasterIdLst>
  <p:sldIdLst>
    <p:sldId xmlns:r="http://schemas.openxmlformats.org/officeDocument/2006/relationships" id="256" r:id="R4f37b78629d14d33"/>
    <p:sldId xmlns:r="http://schemas.openxmlformats.org/officeDocument/2006/relationships" id="257" r:id="R734c70b67f054a7e"/>
    <p:sldId xmlns:r="http://schemas.openxmlformats.org/officeDocument/2006/relationships" id="258" r:id="Rf27c883e2ef84122"/>
    <p:sldId xmlns:r="http://schemas.openxmlformats.org/officeDocument/2006/relationships" id="259" r:id="R4d476828156f41cb"/>
    <p:sldId xmlns:r="http://schemas.openxmlformats.org/officeDocument/2006/relationships" id="260" r:id="Rdd484f77841c46f2"/>
    <p:sldId xmlns:r="http://schemas.openxmlformats.org/officeDocument/2006/relationships" id="261" r:id="R454bf91612ff47e7"/>
    <p:sldId xmlns:r="http://schemas.openxmlformats.org/officeDocument/2006/relationships" id="262" r:id="Rd654e943d08244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de0c691de54efb" /><Relationship Type="http://schemas.openxmlformats.org/officeDocument/2006/relationships/slide" Target="/ppt/slides/slide1.xml" Id="R4f37b78629d14d33" /><Relationship Type="http://schemas.openxmlformats.org/officeDocument/2006/relationships/slide" Target="/ppt/slides/slide2.xml" Id="R734c70b67f054a7e" /><Relationship Type="http://schemas.openxmlformats.org/officeDocument/2006/relationships/slide" Target="/ppt/slides/slide3.xml" Id="Rf27c883e2ef84122" /><Relationship Type="http://schemas.openxmlformats.org/officeDocument/2006/relationships/slide" Target="/ppt/slides/slide4.xml" Id="R4d476828156f41cb" /><Relationship Type="http://schemas.openxmlformats.org/officeDocument/2006/relationships/slide" Target="/ppt/slides/slide5.xml" Id="Rdd484f77841c46f2" /><Relationship Type="http://schemas.openxmlformats.org/officeDocument/2006/relationships/slide" Target="/ppt/slides/slide6.xml" Id="R454bf91612ff47e7" /><Relationship Type="http://schemas.openxmlformats.org/officeDocument/2006/relationships/slide" Target="/ppt/slides/slide7.xml" Id="Rd654e943d08244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3793ff686c4c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9dd90abef0415e" /><Relationship Type="http://schemas.openxmlformats.org/officeDocument/2006/relationships/theme" Target="/ppt/slideMasters/theme/theme1.xml" Id="R63542eb26f1849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9dd90abef041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22c1641bee41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6151e039ef46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b2ef20fef947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07695aba644c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6eb2b6e7244c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20bde31afb4b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219ed558a043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FORTEM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FORTEM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FORTEM GRUPPEN AS ble etablert [år] og holder til i Melhus.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FORTEM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FORTEM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FORTEM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−48 188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−269 880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1 842 700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4 557 200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FORTEM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LAST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FORTEM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Åsvegen 557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7224 Melhus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925 719 331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FORTEM GRUPPEN AS</a:t>
            </a:r>
          </a:p>
        </p:txBody>
      </p:sp>
    </p:spTree>
  </p:cSld>
  <p:clrMapOvr>
    <a:masterClrMapping xmlns:a="http://schemas.openxmlformats.org/drawingml/2006/main"/>
  </p:clrMapOvr>
</p:sld>
</file>