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5bdc97591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bf271f8fe4f87"/>
  </p:sldMasterIdLst>
  <p:sldIdLst>
    <p:sldId xmlns:r="http://schemas.openxmlformats.org/officeDocument/2006/relationships" id="256" r:id="R92de73b51b58452f"/>
    <p:sldId xmlns:r="http://schemas.openxmlformats.org/officeDocument/2006/relationships" id="257" r:id="R194692e30eac4123"/>
    <p:sldId xmlns:r="http://schemas.openxmlformats.org/officeDocument/2006/relationships" id="258" r:id="R2ffeee1f6dce4dfb"/>
    <p:sldId xmlns:r="http://schemas.openxmlformats.org/officeDocument/2006/relationships" id="259" r:id="R2ab50e9dd55c427f"/>
    <p:sldId xmlns:r="http://schemas.openxmlformats.org/officeDocument/2006/relationships" id="260" r:id="R45b37fd368934bdc"/>
    <p:sldId xmlns:r="http://schemas.openxmlformats.org/officeDocument/2006/relationships" id="261" r:id="Rbe0152069819463a"/>
    <p:sldId xmlns:r="http://schemas.openxmlformats.org/officeDocument/2006/relationships" id="262" r:id="Rab2db0c28bc2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bf271f8fe4f87" /><Relationship Type="http://schemas.openxmlformats.org/officeDocument/2006/relationships/slide" Target="/ppt/slides/slide1.xml" Id="R92de73b51b58452f" /><Relationship Type="http://schemas.openxmlformats.org/officeDocument/2006/relationships/slide" Target="/ppt/slides/slide2.xml" Id="R194692e30eac4123" /><Relationship Type="http://schemas.openxmlformats.org/officeDocument/2006/relationships/slide" Target="/ppt/slides/slide3.xml" Id="R2ffeee1f6dce4dfb" /><Relationship Type="http://schemas.openxmlformats.org/officeDocument/2006/relationships/slide" Target="/ppt/slides/slide4.xml" Id="R2ab50e9dd55c427f" /><Relationship Type="http://schemas.openxmlformats.org/officeDocument/2006/relationships/slide" Target="/ppt/slides/slide5.xml" Id="R45b37fd368934bdc" /><Relationship Type="http://schemas.openxmlformats.org/officeDocument/2006/relationships/slide" Target="/ppt/slides/slide6.xml" Id="Rbe0152069819463a" /><Relationship Type="http://schemas.openxmlformats.org/officeDocument/2006/relationships/slide" Target="/ppt/slides/slide7.xml" Id="Rab2db0c28bc2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dc6cac56c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cbedfa38c47cd" /><Relationship Type="http://schemas.openxmlformats.org/officeDocument/2006/relationships/theme" Target="/ppt/slideMasters/theme/theme1.xml" Id="Ra2cffd55f51443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cbedfa38c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8688caaad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d3667c7e4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a16708498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cebefa102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b0a373cf04e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b45d7cc7a4f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6d2674198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LINEAGE NORWAY HOLDINGS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LINEAGE NORWAY HOLDINGS 3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91 525 519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94 159 556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LINEAGE NORWAY HOLDINGS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Services AS, Jens Wilhelmsens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925 705 381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LINEAGE NORWAY HOLDINGS 3 AS</a:t>
            </a:r>
          </a:p>
        </p:txBody>
      </p:sp>
    </p:spTree>
  </p:cSld>
  <p:clrMapOvr>
    <a:masterClrMapping xmlns:a="http://schemas.openxmlformats.org/drawingml/2006/main"/>
  </p:clrMapOvr>
</p:sld>
</file>