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e7915d955e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be75b209ea4de7"/>
  </p:sldMasterIdLst>
  <p:sldIdLst>
    <p:sldId xmlns:r="http://schemas.openxmlformats.org/officeDocument/2006/relationships" id="256" r:id="R49cad1332e314eeb"/>
    <p:sldId xmlns:r="http://schemas.openxmlformats.org/officeDocument/2006/relationships" id="257" r:id="R1b4400bd41d04bb7"/>
    <p:sldId xmlns:r="http://schemas.openxmlformats.org/officeDocument/2006/relationships" id="258" r:id="R16dadb5ad6d948cf"/>
    <p:sldId xmlns:r="http://schemas.openxmlformats.org/officeDocument/2006/relationships" id="259" r:id="R994c9711cf8c49c9"/>
    <p:sldId xmlns:r="http://schemas.openxmlformats.org/officeDocument/2006/relationships" id="260" r:id="R02740b92d0e54a2f"/>
    <p:sldId xmlns:r="http://schemas.openxmlformats.org/officeDocument/2006/relationships" id="261" r:id="R28ec6e0fc4c9467e"/>
    <p:sldId xmlns:r="http://schemas.openxmlformats.org/officeDocument/2006/relationships" id="262" r:id="R4e044632b0a5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e75b209ea4de7" /><Relationship Type="http://schemas.openxmlformats.org/officeDocument/2006/relationships/slide" Target="/ppt/slides/slide1.xml" Id="R49cad1332e314eeb" /><Relationship Type="http://schemas.openxmlformats.org/officeDocument/2006/relationships/slide" Target="/ppt/slides/slide2.xml" Id="R1b4400bd41d04bb7" /><Relationship Type="http://schemas.openxmlformats.org/officeDocument/2006/relationships/slide" Target="/ppt/slides/slide3.xml" Id="R16dadb5ad6d948cf" /><Relationship Type="http://schemas.openxmlformats.org/officeDocument/2006/relationships/slide" Target="/ppt/slides/slide4.xml" Id="R994c9711cf8c49c9" /><Relationship Type="http://schemas.openxmlformats.org/officeDocument/2006/relationships/slide" Target="/ppt/slides/slide5.xml" Id="R02740b92d0e54a2f" /><Relationship Type="http://schemas.openxmlformats.org/officeDocument/2006/relationships/slide" Target="/ppt/slides/slide6.xml" Id="R28ec6e0fc4c9467e" /><Relationship Type="http://schemas.openxmlformats.org/officeDocument/2006/relationships/slide" Target="/ppt/slides/slide7.xml" Id="R4e044632b0a5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6c08af95a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d6e7fe774b82" /><Relationship Type="http://schemas.openxmlformats.org/officeDocument/2006/relationships/theme" Target="/ppt/slideMasters/theme/theme1.xml" Id="R59118d7a5b9b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11d6e7fe774b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a66a567ab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d33fb6be7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d462e136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96f2e60e2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f826ca69b45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6231060ce45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2b92343c442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BØVOLDEN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BØVOLDEN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555 169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555 168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WITCHEN BØVOLDEN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Klarinetten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3033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925 703 869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BØVOLDEN HOLDING AS</a:t>
            </a:r>
          </a:p>
        </p:txBody>
      </p:sp>
    </p:spTree>
  </p:cSld>
  <p:clrMapOvr>
    <a:masterClrMapping xmlns:a="http://schemas.openxmlformats.org/drawingml/2006/main"/>
  </p:clrMapOvr>
</p:sld>
</file>