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f7c3119c1ac48c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ba9c521e0b345ee"/>
  </p:sldMasterIdLst>
  <p:sldIdLst>
    <p:sldId xmlns:r="http://schemas.openxmlformats.org/officeDocument/2006/relationships" id="256" r:id="R5393aac9e1a541f5"/>
    <p:sldId xmlns:r="http://schemas.openxmlformats.org/officeDocument/2006/relationships" id="257" r:id="Rafebfe7a05b24e39"/>
    <p:sldId xmlns:r="http://schemas.openxmlformats.org/officeDocument/2006/relationships" id="258" r:id="R1c62e2106ee84549"/>
    <p:sldId xmlns:r="http://schemas.openxmlformats.org/officeDocument/2006/relationships" id="259" r:id="R689dff7e863d421d"/>
    <p:sldId xmlns:r="http://schemas.openxmlformats.org/officeDocument/2006/relationships" id="260" r:id="Rdeec20ddd2c44398"/>
    <p:sldId xmlns:r="http://schemas.openxmlformats.org/officeDocument/2006/relationships" id="261" r:id="R4cc2188765ed49cb"/>
    <p:sldId xmlns:r="http://schemas.openxmlformats.org/officeDocument/2006/relationships" id="262" r:id="R93c635609d9c408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a9c521e0b345ee" /><Relationship Type="http://schemas.openxmlformats.org/officeDocument/2006/relationships/slide" Target="/ppt/slides/slide1.xml" Id="R5393aac9e1a541f5" /><Relationship Type="http://schemas.openxmlformats.org/officeDocument/2006/relationships/slide" Target="/ppt/slides/slide2.xml" Id="Rafebfe7a05b24e39" /><Relationship Type="http://schemas.openxmlformats.org/officeDocument/2006/relationships/slide" Target="/ppt/slides/slide3.xml" Id="R1c62e2106ee84549" /><Relationship Type="http://schemas.openxmlformats.org/officeDocument/2006/relationships/slide" Target="/ppt/slides/slide4.xml" Id="R689dff7e863d421d" /><Relationship Type="http://schemas.openxmlformats.org/officeDocument/2006/relationships/slide" Target="/ppt/slides/slide5.xml" Id="Rdeec20ddd2c44398" /><Relationship Type="http://schemas.openxmlformats.org/officeDocument/2006/relationships/slide" Target="/ppt/slides/slide6.xml" Id="R4cc2188765ed49cb" /><Relationship Type="http://schemas.openxmlformats.org/officeDocument/2006/relationships/slide" Target="/ppt/slides/slide7.xml" Id="R93c635609d9c408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accfcb8bf042e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e91e62338e4d12" /><Relationship Type="http://schemas.openxmlformats.org/officeDocument/2006/relationships/theme" Target="/ppt/slideMasters/theme/theme1.xml" Id="R9afdf52373014a7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9e91e62338e4d1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0925fcad6b47a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5c20817c15494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3f1b5766b14f6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001b4419c14c9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6d06d8536148e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492de1649e485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7509c94aa04cf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DAMM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DAMM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DAMM HOLDING AS ble etablert [år] og holder til i Hjellestad.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DAMM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DAMM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DAMM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−13 512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40 060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13 738 666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13 838 938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DAMM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STURLE HEGGENES DAMM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DAMM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Sturle Damm, Mildevegen 150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5259 Hjellestad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925 703 745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DAMM HOLDING AS</a:t>
            </a:r>
          </a:p>
        </p:txBody>
      </p:sp>
    </p:spTree>
  </p:cSld>
  <p:clrMapOvr>
    <a:masterClrMapping xmlns:a="http://schemas.openxmlformats.org/drawingml/2006/main"/>
  </p:clrMapOvr>
</p:sld>
</file>