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2e4dc21f2741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b546d9f8b448f4"/>
  </p:sldMasterIdLst>
  <p:sldIdLst>
    <p:sldId xmlns:r="http://schemas.openxmlformats.org/officeDocument/2006/relationships" id="256" r:id="R60f78ee620154d15"/>
    <p:sldId xmlns:r="http://schemas.openxmlformats.org/officeDocument/2006/relationships" id="257" r:id="R8b7425d0d40942eb"/>
    <p:sldId xmlns:r="http://schemas.openxmlformats.org/officeDocument/2006/relationships" id="258" r:id="R92ee6ba56acf4d2c"/>
    <p:sldId xmlns:r="http://schemas.openxmlformats.org/officeDocument/2006/relationships" id="259" r:id="R3aac422938c94ef2"/>
    <p:sldId xmlns:r="http://schemas.openxmlformats.org/officeDocument/2006/relationships" id="260" r:id="R996649c7e91f4d02"/>
    <p:sldId xmlns:r="http://schemas.openxmlformats.org/officeDocument/2006/relationships" id="261" r:id="Rf2bebdd5a589407e"/>
    <p:sldId xmlns:r="http://schemas.openxmlformats.org/officeDocument/2006/relationships" id="262" r:id="R01e94b8a89234e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546d9f8b448f4" /><Relationship Type="http://schemas.openxmlformats.org/officeDocument/2006/relationships/slide" Target="/ppt/slides/slide1.xml" Id="R60f78ee620154d15" /><Relationship Type="http://schemas.openxmlformats.org/officeDocument/2006/relationships/slide" Target="/ppt/slides/slide2.xml" Id="R8b7425d0d40942eb" /><Relationship Type="http://schemas.openxmlformats.org/officeDocument/2006/relationships/slide" Target="/ppt/slides/slide3.xml" Id="R92ee6ba56acf4d2c" /><Relationship Type="http://schemas.openxmlformats.org/officeDocument/2006/relationships/slide" Target="/ppt/slides/slide4.xml" Id="R3aac422938c94ef2" /><Relationship Type="http://schemas.openxmlformats.org/officeDocument/2006/relationships/slide" Target="/ppt/slides/slide5.xml" Id="R996649c7e91f4d02" /><Relationship Type="http://schemas.openxmlformats.org/officeDocument/2006/relationships/slide" Target="/ppt/slides/slide6.xml" Id="Rf2bebdd5a589407e" /><Relationship Type="http://schemas.openxmlformats.org/officeDocument/2006/relationships/slide" Target="/ppt/slides/slide7.xml" Id="R01e94b8a89234e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46f4acea445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0db4f4a3448e9" /><Relationship Type="http://schemas.openxmlformats.org/officeDocument/2006/relationships/theme" Target="/ppt/slideMasters/theme/theme1.xml" Id="R33c8a2370acf40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00db4f4a3448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4d8ae97b746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da390c15b41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f3cfca7b244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b87fd95484b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175d7946e41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cb011d7314a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0f8a63a3e42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SASAM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SASAM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SASAM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SASAM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SASAM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SASAM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6 679 645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6 734 727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SASAM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AADNE MELING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SASAM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Kolabygdvegen 503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4105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aadne@fb-rog.no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925 700 606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SASAM AS</a:t>
            </a:r>
          </a:p>
        </p:txBody>
      </p:sp>
    </p:spTree>
  </p:cSld>
  <p:clrMapOvr>
    <a:masterClrMapping xmlns:a="http://schemas.openxmlformats.org/drawingml/2006/main"/>
  </p:clrMapOvr>
</p:sld>
</file>